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4"/>
  </p:notesMasterIdLst>
  <p:handoutMasterIdLst>
    <p:handoutMasterId r:id="rId25"/>
  </p:handoutMasterIdLst>
  <p:sldIdLst>
    <p:sldId id="256" r:id="rId5"/>
    <p:sldId id="280" r:id="rId6"/>
    <p:sldId id="318" r:id="rId7"/>
    <p:sldId id="335" r:id="rId8"/>
    <p:sldId id="336" r:id="rId9"/>
    <p:sldId id="327" r:id="rId10"/>
    <p:sldId id="337" r:id="rId11"/>
    <p:sldId id="340" r:id="rId12"/>
    <p:sldId id="342" r:id="rId13"/>
    <p:sldId id="338" r:id="rId14"/>
    <p:sldId id="330" r:id="rId15"/>
    <p:sldId id="257" r:id="rId16"/>
    <p:sldId id="313" r:id="rId17"/>
    <p:sldId id="332" r:id="rId18"/>
    <p:sldId id="333" r:id="rId19"/>
    <p:sldId id="334" r:id="rId20"/>
    <p:sldId id="273" r:id="rId21"/>
    <p:sldId id="275" r:id="rId22"/>
    <p:sldId id="33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5AA03-40FD-EC1E-EB4C-B414B0C8C2E0}" v="246" dt="2025-09-16T20:06:51.384"/>
    <p1510:client id="{71D01069-9776-75EC-C5D7-B2439317D780}" v="181" dt="2025-09-17T16:32:41.200"/>
    <p1510:client id="{E6C936AF-3B1F-4A05-AE16-66EEEFC70D8F}" v="91" dt="2025-09-16T20:29:10.506"/>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7E9639D4-E3E2-4D34-9284-5A2195B3D0D7}" styleName="">
    <a:wholeTbl>
      <a:tcTxStyle>
        <a:font>
          <a:latin typeface="+mn-lt"/>
          <a:ea typeface="+mn-ea"/>
          <a:cs typeface="+mn-cs"/>
        </a:font>
        <a:srgbClr val="000000"/>
      </a:tcTxStyle>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wholeTbl>
    <a:band1H>
      <a:tcStyle>
        <a:tcBdr>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band1H>
    <a:band1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1V>
    <a:band2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000000"/>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447" autoAdjust="0"/>
  </p:normalViewPr>
  <p:slideViewPr>
    <p:cSldViewPr snapToGrid="0">
      <p:cViewPr varScale="1">
        <p:scale>
          <a:sx n="100" d="100"/>
          <a:sy n="100"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79BDE9-2CEB-FBEF-0B14-C8F329D8E21F}"/>
              </a:ext>
            </a:extLst>
          </p:cNvPr>
          <p:cNvSpPr txBox="1">
            <a:spLocks noGrp="1"/>
          </p:cNvSpPr>
          <p:nvPr>
            <p:ph type="hdr" sz="quarter"/>
          </p:nvPr>
        </p:nvSpPr>
        <p:spPr>
          <a:xfrm>
            <a:off x="0" y="0"/>
            <a:ext cx="3037840" cy="466438"/>
          </a:xfrm>
          <a:prstGeom prst="rect">
            <a:avLst/>
          </a:prstGeom>
          <a:noFill/>
          <a:ln>
            <a:noFill/>
          </a:ln>
        </p:spPr>
        <p:txBody>
          <a:bodyPr vert="horz" wrap="square" lIns="93177" tIns="46589" rIns="93177" bIns="46589" anchor="t" anchorCtr="0" compatLnSpc="1">
            <a:noAutofit/>
          </a:bodyPr>
          <a:lstStyle/>
          <a:p>
            <a:pPr defTabSz="931774">
              <a:defRPr sz="1800" b="0" i="0" u="none" strike="noStrike" kern="0" cap="none" spc="0" baseline="0">
                <a:solidFill>
                  <a:srgbClr val="000000"/>
                </a:solidFill>
                <a:uFillTx/>
              </a:defRPr>
            </a:pPr>
            <a:endParaRPr lang="en-US" sz="1200">
              <a:solidFill>
                <a:srgbClr val="000000"/>
              </a:solidFill>
              <a:latin typeface="Calibri"/>
            </a:endParaRPr>
          </a:p>
        </p:txBody>
      </p:sp>
      <p:sp>
        <p:nvSpPr>
          <p:cNvPr id="3" name="Date Placeholder 2">
            <a:extLst>
              <a:ext uri="{FF2B5EF4-FFF2-40B4-BE49-F238E27FC236}">
                <a16:creationId xmlns:a16="http://schemas.microsoft.com/office/drawing/2014/main" id="{3E2A1E78-B8FC-E1A2-35D5-3C3790EA64AF}"/>
              </a:ext>
            </a:extLst>
          </p:cNvPr>
          <p:cNvSpPr txBox="1">
            <a:spLocks noGrp="1"/>
          </p:cNvSpPr>
          <p:nvPr>
            <p:ph type="dt" sz="quarter" idx="1"/>
          </p:nvPr>
        </p:nvSpPr>
        <p:spPr>
          <a:xfrm>
            <a:off x="3970933" y="0"/>
            <a:ext cx="3037840" cy="466438"/>
          </a:xfrm>
          <a:prstGeom prst="rect">
            <a:avLst/>
          </a:prstGeom>
          <a:noFill/>
          <a:ln>
            <a:noFill/>
          </a:ln>
        </p:spPr>
        <p:txBody>
          <a:bodyPr vert="horz" wrap="square" lIns="93177" tIns="46589" rIns="93177" bIns="46589" anchor="t" anchorCtr="0" compatLnSpc="1">
            <a:noAutofit/>
          </a:bodyPr>
          <a:lstStyle/>
          <a:p>
            <a:pPr algn="r" defTabSz="931774">
              <a:defRPr sz="1800" b="0" i="0" u="none" strike="noStrike" kern="0" cap="none" spc="0" baseline="0">
                <a:solidFill>
                  <a:srgbClr val="000000"/>
                </a:solidFill>
                <a:uFillTx/>
              </a:defRPr>
            </a:pPr>
            <a:fld id="{54E81E97-DE01-4A3D-892B-5F25EA3D1F78}" type="datetime1">
              <a:rPr lang="en-US" sz="1200">
                <a:solidFill>
                  <a:srgbClr val="000000"/>
                </a:solidFill>
                <a:latin typeface="Calibri"/>
              </a:rPr>
              <a:pPr algn="r" defTabSz="931774">
                <a:defRPr sz="1800" b="0" i="0" u="none" strike="noStrike" kern="0" cap="none" spc="0" baseline="0">
                  <a:solidFill>
                    <a:srgbClr val="000000"/>
                  </a:solidFill>
                  <a:uFillTx/>
                </a:defRPr>
              </a:pPr>
              <a:t>9/19/2025</a:t>
            </a:fld>
            <a:endParaRPr lang="en-US" sz="1200">
              <a:solidFill>
                <a:srgbClr val="000000"/>
              </a:solidFill>
              <a:latin typeface="Calibri"/>
            </a:endParaRPr>
          </a:p>
        </p:txBody>
      </p:sp>
      <p:sp>
        <p:nvSpPr>
          <p:cNvPr id="4" name="Footer Placeholder 3">
            <a:extLst>
              <a:ext uri="{FF2B5EF4-FFF2-40B4-BE49-F238E27FC236}">
                <a16:creationId xmlns:a16="http://schemas.microsoft.com/office/drawing/2014/main" id="{1F5390C9-F324-B4A2-3EEB-3135C75CDDC5}"/>
              </a:ext>
            </a:extLst>
          </p:cNvPr>
          <p:cNvSpPr txBox="1">
            <a:spLocks noGrp="1"/>
          </p:cNvSpPr>
          <p:nvPr>
            <p:ph type="ftr" sz="quarter" idx="2"/>
          </p:nvPr>
        </p:nvSpPr>
        <p:spPr>
          <a:xfrm>
            <a:off x="0" y="8829962"/>
            <a:ext cx="3037840" cy="466438"/>
          </a:xfrm>
          <a:prstGeom prst="rect">
            <a:avLst/>
          </a:prstGeom>
          <a:noFill/>
          <a:ln>
            <a:noFill/>
          </a:ln>
        </p:spPr>
        <p:txBody>
          <a:bodyPr vert="horz" wrap="square" lIns="93177" tIns="46589" rIns="93177" bIns="46589" anchor="b" anchorCtr="0" compatLnSpc="1">
            <a:noAutofit/>
          </a:bodyPr>
          <a:lstStyle/>
          <a:p>
            <a:pPr defTabSz="931774">
              <a:defRPr sz="1800" b="0" i="0" u="none" strike="noStrike" kern="0" cap="none" spc="0" baseline="0">
                <a:solidFill>
                  <a:srgbClr val="000000"/>
                </a:solidFill>
                <a:uFillTx/>
              </a:defRPr>
            </a:pPr>
            <a:endParaRPr lang="en-US" sz="1200">
              <a:solidFill>
                <a:srgbClr val="000000"/>
              </a:solidFill>
              <a:latin typeface="Calibri"/>
            </a:endParaRPr>
          </a:p>
        </p:txBody>
      </p:sp>
      <p:sp>
        <p:nvSpPr>
          <p:cNvPr id="5" name="Slide Number Placeholder 4">
            <a:extLst>
              <a:ext uri="{FF2B5EF4-FFF2-40B4-BE49-F238E27FC236}">
                <a16:creationId xmlns:a16="http://schemas.microsoft.com/office/drawing/2014/main" id="{392E147B-FBEE-CB82-D61C-F4F5B0CFE38C}"/>
              </a:ext>
            </a:extLst>
          </p:cNvPr>
          <p:cNvSpPr txBox="1">
            <a:spLocks noGrp="1"/>
          </p:cNvSpPr>
          <p:nvPr>
            <p:ph type="sldNum" sz="quarter" idx="3"/>
          </p:nvPr>
        </p:nvSpPr>
        <p:spPr>
          <a:xfrm>
            <a:off x="3970933" y="8829962"/>
            <a:ext cx="3037840" cy="466438"/>
          </a:xfrm>
          <a:prstGeom prst="rect">
            <a:avLst/>
          </a:prstGeom>
          <a:noFill/>
          <a:ln>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57AB55D5-42A7-4EE4-8258-388AF6C1D721}" type="slidenum">
              <a:pPr algn="r" defTabSz="931774">
                <a:defRPr sz="1800" b="0" i="0" u="none" strike="noStrike" kern="0" cap="none" spc="0" baseline="0">
                  <a:solidFill>
                    <a:srgbClr val="000000"/>
                  </a:solidFill>
                  <a:uFillTx/>
                </a:defRPr>
              </a:pPr>
              <a:t>‹#›</a:t>
            </a:fld>
            <a:endParaRPr lang="en-US" sz="1200">
              <a:solidFill>
                <a:srgbClr val="000000"/>
              </a:solidFill>
              <a:latin typeface="Calibri"/>
            </a:endParaRPr>
          </a:p>
        </p:txBody>
      </p:sp>
    </p:spTree>
    <p:extLst>
      <p:ext uri="{BB962C8B-B14F-4D97-AF65-F5344CB8AC3E}">
        <p14:creationId xmlns:p14="http://schemas.microsoft.com/office/powerpoint/2010/main" val="202518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84EAD0-25C8-239E-6A26-53DF98B9570F}"/>
              </a:ext>
            </a:extLst>
          </p:cNvPr>
          <p:cNvSpPr txBox="1">
            <a:spLocks noGrp="1"/>
          </p:cNvSpPr>
          <p:nvPr>
            <p:ph type="hdr" sz="quarter"/>
          </p:nvPr>
        </p:nvSpPr>
        <p:spPr>
          <a:xfrm>
            <a:off x="0" y="0"/>
            <a:ext cx="3037840" cy="466438"/>
          </a:xfrm>
          <a:prstGeom prst="rect">
            <a:avLst/>
          </a:prstGeom>
          <a:noFill/>
          <a:ln>
            <a:noFill/>
          </a:ln>
        </p:spPr>
        <p:txBody>
          <a:bodyPr vert="horz" wrap="square" lIns="93177" tIns="46589" rIns="93177" bIns="46589" anchor="t" anchorCtr="0" compatLnSpc="1">
            <a:noAutofit/>
          </a:bodyPr>
          <a:lstStyle>
            <a:lvl1pPr marL="0" marR="0" lvl="0" indent="0" algn="l" defTabSz="93177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302523BF-29F9-CA0D-9A26-7FA573B79954}"/>
              </a:ext>
            </a:extLst>
          </p:cNvPr>
          <p:cNvSpPr txBox="1">
            <a:spLocks noGrp="1"/>
          </p:cNvSpPr>
          <p:nvPr>
            <p:ph type="dt" idx="1"/>
          </p:nvPr>
        </p:nvSpPr>
        <p:spPr>
          <a:xfrm>
            <a:off x="3970933" y="0"/>
            <a:ext cx="3037840" cy="466438"/>
          </a:xfrm>
          <a:prstGeom prst="rect">
            <a:avLst/>
          </a:prstGeom>
          <a:noFill/>
          <a:ln>
            <a:noFill/>
          </a:ln>
        </p:spPr>
        <p:txBody>
          <a:bodyPr vert="horz" wrap="square" lIns="93177" tIns="46589" rIns="93177" bIns="46589" anchor="t" anchorCtr="0" compatLnSpc="1">
            <a:noAutofit/>
          </a:bodyPr>
          <a:lstStyle>
            <a:lvl1pPr marL="0" marR="0" lvl="0" indent="0" algn="r" defTabSz="93177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0FB281E-84B3-42D6-9A90-4EDBC0E599CB}" type="datetime1">
              <a:rPr lang="en-US"/>
              <a:pPr lvl="0"/>
              <a:t>9/19/2025</a:t>
            </a:fld>
            <a:endParaRPr lang="en-US"/>
          </a:p>
        </p:txBody>
      </p:sp>
      <p:sp>
        <p:nvSpPr>
          <p:cNvPr id="4" name="Slide Image Placeholder 3">
            <a:extLst>
              <a:ext uri="{FF2B5EF4-FFF2-40B4-BE49-F238E27FC236}">
                <a16:creationId xmlns:a16="http://schemas.microsoft.com/office/drawing/2014/main" id="{99C3177E-55A4-979C-14CB-65B3CBAA0575}"/>
              </a:ext>
            </a:extLst>
          </p:cNvPr>
          <p:cNvSpPr>
            <a:spLocks noGrp="1" noRot="1" noChangeAspect="1"/>
          </p:cNvSpPr>
          <p:nvPr>
            <p:ph type="sldImg" idx="2"/>
          </p:nvPr>
        </p:nvSpPr>
        <p:spPr>
          <a:xfrm>
            <a:off x="717550" y="1162050"/>
            <a:ext cx="5575300" cy="31369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F3EB26BA-37C5-8757-826D-8298711DCECC}"/>
              </a:ext>
            </a:extLst>
          </p:cNvPr>
          <p:cNvSpPr txBox="1">
            <a:spLocks noGrp="1"/>
          </p:cNvSpPr>
          <p:nvPr>
            <p:ph type="body" sz="quarter" idx="3"/>
          </p:nvPr>
        </p:nvSpPr>
        <p:spPr>
          <a:xfrm>
            <a:off x="701040" y="4473891"/>
            <a:ext cx="5608320" cy="3660458"/>
          </a:xfrm>
          <a:prstGeom prst="rect">
            <a:avLst/>
          </a:prstGeom>
          <a:noFill/>
          <a:ln>
            <a:noFill/>
          </a:ln>
        </p:spPr>
        <p:txBody>
          <a:bodyPr vert="horz" wrap="square" lIns="93177" tIns="46589" rIns="93177" bIns="46589"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33199D-142F-B5DE-4ED5-23BAD983C992}"/>
              </a:ext>
            </a:extLst>
          </p:cNvPr>
          <p:cNvSpPr txBox="1">
            <a:spLocks noGrp="1"/>
          </p:cNvSpPr>
          <p:nvPr>
            <p:ph type="ftr" sz="quarter" idx="4"/>
          </p:nvPr>
        </p:nvSpPr>
        <p:spPr>
          <a:xfrm>
            <a:off x="0" y="8829962"/>
            <a:ext cx="3037840" cy="466438"/>
          </a:xfrm>
          <a:prstGeom prst="rect">
            <a:avLst/>
          </a:prstGeom>
          <a:noFill/>
          <a:ln>
            <a:noFill/>
          </a:ln>
        </p:spPr>
        <p:txBody>
          <a:bodyPr vert="horz" wrap="square" lIns="93177" tIns="46589" rIns="93177" bIns="46589" anchor="b" anchorCtr="0" compatLnSpc="1">
            <a:noAutofit/>
          </a:bodyPr>
          <a:lstStyle>
            <a:lvl1pPr marL="0" marR="0" lvl="0" indent="0" algn="l" defTabSz="93177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623F53FF-647E-2556-C45E-B3D67AFBBD5E}"/>
              </a:ext>
            </a:extLst>
          </p:cNvPr>
          <p:cNvSpPr txBox="1">
            <a:spLocks noGrp="1"/>
          </p:cNvSpPr>
          <p:nvPr>
            <p:ph type="sldNum" sz="quarter" idx="5"/>
          </p:nvPr>
        </p:nvSpPr>
        <p:spPr>
          <a:xfrm>
            <a:off x="3970933" y="8829962"/>
            <a:ext cx="3037840" cy="466438"/>
          </a:xfrm>
          <a:prstGeom prst="rect">
            <a:avLst/>
          </a:prstGeom>
          <a:noFill/>
          <a:ln>
            <a:noFill/>
          </a:ln>
        </p:spPr>
        <p:txBody>
          <a:bodyPr vert="horz" wrap="square" lIns="93177" tIns="46589" rIns="93177" bIns="46589" anchor="b" anchorCtr="0" compatLnSpc="1">
            <a:noAutofit/>
          </a:bodyPr>
          <a:lstStyle>
            <a:lvl1pPr marL="0" marR="0" lvl="0" indent="0" algn="r" defTabSz="93177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4531DE61-17BF-4A95-BF21-7E20917ABFDE}" type="slidenum">
              <a:t>‹#›</a:t>
            </a:fld>
            <a:endParaRPr lang="en-US"/>
          </a:p>
        </p:txBody>
      </p:sp>
    </p:spTree>
    <p:extLst>
      <p:ext uri="{BB962C8B-B14F-4D97-AF65-F5344CB8AC3E}">
        <p14:creationId xmlns:p14="http://schemas.microsoft.com/office/powerpoint/2010/main" val="40149096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2124F-3F1E-E925-C3EA-D8CD0F5F8BD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2943711-9310-DA73-5184-C6E2E4BEA7E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2FA1E1C-7421-717F-94C6-9B3F53ECCA48}"/>
              </a:ext>
            </a:extLst>
          </p:cNvPr>
          <p:cNvSpPr txBox="1"/>
          <p:nvPr/>
        </p:nvSpPr>
        <p:spPr>
          <a:xfrm>
            <a:off x="3970933" y="8829962"/>
            <a:ext cx="3037840" cy="466438"/>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AB762EBD-D035-4121-A647-829EB6036F5E}" type="slidenum">
              <a:pPr algn="r" defTabSz="931774">
                <a:defRPr sz="1800" b="0" i="0" u="none" strike="noStrike" kern="0" cap="none" spc="0" baseline="0">
                  <a:solidFill>
                    <a:srgbClr val="000000"/>
                  </a:solidFill>
                  <a:uFillTx/>
                </a:defRPr>
              </a:pPr>
              <a:t>13</a:t>
            </a:fld>
            <a:endParaRPr lang="en-GB" sz="120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94532-ACD5-04A2-CD4E-73DF94A17DB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DB685B7-BC6D-020B-76E3-A7D9A413F6AF}"/>
              </a:ext>
            </a:extLst>
          </p:cNvPr>
          <p:cNvSpPr txBox="1">
            <a:spLocks noGrp="1"/>
          </p:cNvSpPr>
          <p:nvPr>
            <p:ph type="body" sz="quarter" idx="1"/>
          </p:nvPr>
        </p:nvSpPr>
        <p:spPr/>
        <p:txBody>
          <a:bodyPr/>
          <a:lstStyle/>
          <a:p>
            <a:pPr lvl="0"/>
            <a:r>
              <a:rPr lang="en-GB" dirty="0"/>
              <a:t>Maths/modern languages across cluster increasing to further strengthen continuity in curriculum and help us build learning picture of new S1. After planned meetings go to enhanced. Highlight fact that we confident in doing this effectively for non cluster too-this year we had pupils from an additional 10 primary schools, established relationships and processes ensure smooth transition for all.</a:t>
            </a:r>
          </a:p>
        </p:txBody>
      </p:sp>
      <p:sp>
        <p:nvSpPr>
          <p:cNvPr id="4" name="Slide Number Placeholder 3">
            <a:extLst>
              <a:ext uri="{FF2B5EF4-FFF2-40B4-BE49-F238E27FC236}">
                <a16:creationId xmlns:a16="http://schemas.microsoft.com/office/drawing/2014/main" id="{131B0A8D-B39A-3191-E91C-FC4A3D0B86B5}"/>
              </a:ext>
            </a:extLst>
          </p:cNvPr>
          <p:cNvSpPr txBox="1"/>
          <p:nvPr/>
        </p:nvSpPr>
        <p:spPr>
          <a:xfrm>
            <a:off x="3970933" y="8829962"/>
            <a:ext cx="3037840" cy="466438"/>
          </a:xfrm>
          <a:prstGeom prst="rect">
            <a:avLst/>
          </a:prstGeom>
          <a:noFill/>
          <a:ln cap="flat">
            <a:noFill/>
          </a:ln>
        </p:spPr>
        <p:txBody>
          <a:bodyPr vert="horz" wrap="square" lIns="93177" tIns="46589" rIns="93177" bIns="46589" anchor="b" anchorCtr="0" compatLnSpc="1">
            <a:noAutofit/>
          </a:bodyPr>
          <a:lstStyle/>
          <a:p>
            <a:pPr algn="r" defTabSz="931774">
              <a:defRPr sz="1800" b="0" i="0" u="none" strike="noStrike" kern="0" cap="none" spc="0" baseline="0">
                <a:solidFill>
                  <a:srgbClr val="000000"/>
                </a:solidFill>
                <a:uFillTx/>
              </a:defRPr>
            </a:pPr>
            <a:fld id="{E591E5C4-9F89-4917-BA2B-313C4870F945}" type="slidenum">
              <a:pPr algn="r" defTabSz="931774">
                <a:defRPr sz="1800" b="0" i="0" u="none" strike="noStrike" kern="0" cap="none" spc="0" baseline="0">
                  <a:solidFill>
                    <a:srgbClr val="000000"/>
                  </a:solidFill>
                  <a:uFillTx/>
                </a:defRPr>
              </a:pPr>
              <a:t>14</a:t>
            </a:fld>
            <a:endParaRPr lang="en-GB" sz="1200">
              <a:solidFill>
                <a:srgbClr val="000000"/>
              </a:solidFill>
              <a:latin typeface="Calibri"/>
            </a:endParaRPr>
          </a:p>
        </p:txBody>
      </p:sp>
    </p:spTree>
    <p:extLst>
      <p:ext uri="{BB962C8B-B14F-4D97-AF65-F5344CB8AC3E}">
        <p14:creationId xmlns:p14="http://schemas.microsoft.com/office/powerpoint/2010/main" val="291392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4531DE61-17BF-4A95-BF21-7E20917ABFDE}" type="slidenum">
              <a:rPr lang="en-GB" smtClean="0"/>
              <a:t>18</a:t>
            </a:fld>
            <a:endParaRPr lang="en-GB"/>
          </a:p>
        </p:txBody>
      </p:sp>
    </p:spTree>
    <p:extLst>
      <p:ext uri="{BB962C8B-B14F-4D97-AF65-F5344CB8AC3E}">
        <p14:creationId xmlns:p14="http://schemas.microsoft.com/office/powerpoint/2010/main" val="292793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3805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r>
              <a:rPr lang="en-US"/>
              <a:t>20XX</a:t>
            </a:r>
          </a:p>
        </p:txBody>
      </p:sp>
      <p:sp>
        <p:nvSpPr>
          <p:cNvPr id="5" name="Footer Placeholder 4"/>
          <p:cNvSpPr>
            <a:spLocks noGrp="1"/>
          </p:cNvSpPr>
          <p:nvPr>
            <p:ph type="ftr" sz="quarter" idx="11"/>
          </p:nvPr>
        </p:nvSpPr>
        <p:spPr/>
        <p:txBody>
          <a:bodyPr/>
          <a:lstStyle/>
          <a:p>
            <a:pPr lvl="0"/>
            <a:r>
              <a:rPr lang="en-US"/>
              <a:t>PRESENTATION TITLE</a:t>
            </a:r>
          </a:p>
        </p:txBody>
      </p:sp>
      <p:sp>
        <p:nvSpPr>
          <p:cNvPr id="6" name="Slide Number Placeholder 5"/>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340586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r>
              <a:rPr lang="en-US"/>
              <a:t>20XX</a:t>
            </a:r>
          </a:p>
        </p:txBody>
      </p:sp>
      <p:sp>
        <p:nvSpPr>
          <p:cNvPr id="5" name="Footer Placeholder 4"/>
          <p:cNvSpPr>
            <a:spLocks noGrp="1"/>
          </p:cNvSpPr>
          <p:nvPr>
            <p:ph type="ftr" sz="quarter" idx="11"/>
          </p:nvPr>
        </p:nvSpPr>
        <p:spPr/>
        <p:txBody>
          <a:bodyPr/>
          <a:lstStyle/>
          <a:p>
            <a:pPr lvl="0"/>
            <a:r>
              <a:rPr lang="en-US"/>
              <a:t>PRESENTATION TITLE</a:t>
            </a:r>
          </a:p>
        </p:txBody>
      </p:sp>
      <p:sp>
        <p:nvSpPr>
          <p:cNvPr id="6" name="Slide Number Placeholder 5"/>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846913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090E-318D-83E2-AAF8-D41B461C86A9}"/>
              </a:ext>
            </a:extLst>
          </p:cNvPr>
          <p:cNvSpPr txBox="1">
            <a:spLocks noGrp="1"/>
          </p:cNvSpPr>
          <p:nvPr>
            <p:ph type="title"/>
          </p:nvPr>
        </p:nvSpPr>
        <p:spPr/>
        <p:txBody>
          <a:bodyPr anchorCtr="1"/>
          <a:lstStyle>
            <a:lvl1pPr algn="ctr">
              <a:defRPr sz="2800" spc="150"/>
            </a:lvl1pPr>
          </a:lstStyle>
          <a:p>
            <a:pPr lvl="0"/>
            <a:r>
              <a:rPr lang="en-US"/>
              <a:t>CLICK TO EDIT MASTER TITLE STYLE</a:t>
            </a:r>
          </a:p>
        </p:txBody>
      </p:sp>
      <p:sp>
        <p:nvSpPr>
          <p:cNvPr id="3" name="Date Placeholder 2">
            <a:extLst>
              <a:ext uri="{FF2B5EF4-FFF2-40B4-BE49-F238E27FC236}">
                <a16:creationId xmlns:a16="http://schemas.microsoft.com/office/drawing/2014/main" id="{C14AFC49-46A2-8556-23D7-9A5DEB441785}"/>
              </a:ext>
            </a:extLst>
          </p:cNvPr>
          <p:cNvSpPr txBox="1">
            <a:spLocks noGrp="1"/>
          </p:cNvSpPr>
          <p:nvPr>
            <p:ph type="dt" sz="half" idx="7"/>
          </p:nvPr>
        </p:nvSpPr>
        <p:spPr/>
        <p:txBody>
          <a:bodyPr/>
          <a:lstStyle>
            <a:lvl1pPr>
              <a:defRPr sz="900"/>
            </a:lvl1pPr>
          </a:lstStyle>
          <a:p>
            <a:pPr lvl="0"/>
            <a:r>
              <a:rPr lang="en-US"/>
              <a:t>20XX</a:t>
            </a:r>
          </a:p>
        </p:txBody>
      </p:sp>
      <p:sp>
        <p:nvSpPr>
          <p:cNvPr id="4" name="Footer Placeholder 3">
            <a:extLst>
              <a:ext uri="{FF2B5EF4-FFF2-40B4-BE49-F238E27FC236}">
                <a16:creationId xmlns:a16="http://schemas.microsoft.com/office/drawing/2014/main" id="{8F8D9436-0AA5-CB49-00EB-1B9DC4B396B4}"/>
              </a:ext>
            </a:extLst>
          </p:cNvPr>
          <p:cNvSpPr txBox="1">
            <a:spLocks noGrp="1"/>
          </p:cNvSpPr>
          <p:nvPr>
            <p:ph type="ftr" sz="quarter" idx="9"/>
          </p:nvPr>
        </p:nvSpPr>
        <p:spPr/>
        <p:txBody>
          <a:bodyPr/>
          <a:lstStyle>
            <a:lvl1pPr>
              <a:defRPr sz="900"/>
            </a:lvl1pPr>
          </a:lstStyle>
          <a:p>
            <a:pPr lvl="0"/>
            <a:r>
              <a:rPr lang="en-US"/>
              <a:t>PRESENTATION TITLE</a:t>
            </a:r>
          </a:p>
        </p:txBody>
      </p:sp>
      <p:sp>
        <p:nvSpPr>
          <p:cNvPr id="5" name="Slide Number Placeholder 4">
            <a:extLst>
              <a:ext uri="{FF2B5EF4-FFF2-40B4-BE49-F238E27FC236}">
                <a16:creationId xmlns:a16="http://schemas.microsoft.com/office/drawing/2014/main" id="{EB3F8D8A-C461-7706-62A8-262575FE12C2}"/>
              </a:ext>
            </a:extLst>
          </p:cNvPr>
          <p:cNvSpPr txBox="1">
            <a:spLocks noGrp="1"/>
          </p:cNvSpPr>
          <p:nvPr>
            <p:ph type="sldNum" sz="quarter" idx="8"/>
          </p:nvPr>
        </p:nvSpPr>
        <p:spPr/>
        <p:txBody>
          <a:bodyPr/>
          <a:lstStyle>
            <a:lvl1pPr>
              <a:defRPr sz="900"/>
            </a:lvl1pPr>
          </a:lstStyle>
          <a:p>
            <a:pPr lvl="0"/>
            <a:fld id="{B2326E13-4BCD-46FA-A98F-D05986A3B954}" type="slidenum">
              <a:t>‹#›</a:t>
            </a:fld>
            <a:endParaRPr lang="en-US"/>
          </a:p>
        </p:txBody>
      </p:sp>
      <p:sp>
        <p:nvSpPr>
          <p:cNvPr id="6" name="Chart Placeholder 6">
            <a:extLst>
              <a:ext uri="{FF2B5EF4-FFF2-40B4-BE49-F238E27FC236}">
                <a16:creationId xmlns:a16="http://schemas.microsoft.com/office/drawing/2014/main" id="{A3004DF7-27FA-0DCF-A5D3-70D7D46C1AAB}"/>
              </a:ext>
            </a:extLst>
          </p:cNvPr>
          <p:cNvSpPr txBox="1">
            <a:spLocks noGrp="1"/>
          </p:cNvSpPr>
          <p:nvPr>
            <p:ph type="chart" idx="4294967295"/>
          </p:nvPr>
        </p:nvSpPr>
        <p:spPr>
          <a:xfrm>
            <a:off x="838203" y="2111605"/>
            <a:ext cx="10515600" cy="3744916"/>
          </a:xfrm>
        </p:spPr>
        <p:txBody>
          <a:bodyPr/>
          <a:lstStyle>
            <a:lvl1pPr>
              <a:defRPr/>
            </a:lvl1pPr>
          </a:lstStyle>
          <a:p>
            <a:pPr lvl="0"/>
            <a:r>
              <a:rPr lang="en-US"/>
              <a:t>Click icon to add chart</a:t>
            </a:r>
          </a:p>
        </p:txBody>
      </p:sp>
    </p:spTree>
    <p:extLst>
      <p:ext uri="{BB962C8B-B14F-4D97-AF65-F5344CB8AC3E}">
        <p14:creationId xmlns:p14="http://schemas.microsoft.com/office/powerpoint/2010/main" val="387228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00D6-3761-A36A-D364-DBB680D3197D}"/>
              </a:ext>
            </a:extLst>
          </p:cNvPr>
          <p:cNvSpPr txBox="1">
            <a:spLocks noGrp="1"/>
          </p:cNvSpPr>
          <p:nvPr>
            <p:ph type="title"/>
          </p:nvPr>
        </p:nvSpPr>
        <p:spPr>
          <a:xfrm>
            <a:off x="1885154" y="892180"/>
            <a:ext cx="8421688" cy="1325559"/>
          </a:xfrm>
        </p:spPr>
        <p:txBody>
          <a:bodyPr anchorCtr="1"/>
          <a:lstStyle>
            <a:lvl1pPr algn="ctr">
              <a:defRPr sz="2800" spc="150"/>
            </a:lvl1pPr>
          </a:lstStyle>
          <a:p>
            <a:pPr lvl="0"/>
            <a:r>
              <a:rPr lang="en-US"/>
              <a:t>CLICK TO EDIT MASTER TITLE STYLE</a:t>
            </a:r>
          </a:p>
        </p:txBody>
      </p:sp>
      <p:sp>
        <p:nvSpPr>
          <p:cNvPr id="3" name="Text Placeholder 2">
            <a:extLst>
              <a:ext uri="{FF2B5EF4-FFF2-40B4-BE49-F238E27FC236}">
                <a16:creationId xmlns:a16="http://schemas.microsoft.com/office/drawing/2014/main" id="{9215C1B4-6547-6B38-AA91-B471A9E98660}"/>
              </a:ext>
            </a:extLst>
          </p:cNvPr>
          <p:cNvSpPr txBox="1">
            <a:spLocks noGrp="1"/>
          </p:cNvSpPr>
          <p:nvPr>
            <p:ph type="body" idx="4294967295"/>
          </p:nvPr>
        </p:nvSpPr>
        <p:spPr>
          <a:xfrm>
            <a:off x="1243108" y="2776932"/>
            <a:ext cx="2882472" cy="823910"/>
          </a:xfrm>
        </p:spPr>
        <p:txBody>
          <a:bodyPr anchor="b">
            <a:noAutofit/>
          </a:bodyPr>
          <a:lstStyle>
            <a:lvl1pPr marL="0" indent="0">
              <a:buNone/>
              <a:defRPr sz="2000" spc="150"/>
            </a:lvl1pPr>
          </a:lstStyle>
          <a:p>
            <a:pPr lvl="0"/>
            <a:r>
              <a:rPr lang="en-US"/>
              <a:t>CLICK TO EDIT MASTER TEXT</a:t>
            </a:r>
          </a:p>
        </p:txBody>
      </p:sp>
      <p:sp>
        <p:nvSpPr>
          <p:cNvPr id="4" name="Content Placeholder 3">
            <a:extLst>
              <a:ext uri="{FF2B5EF4-FFF2-40B4-BE49-F238E27FC236}">
                <a16:creationId xmlns:a16="http://schemas.microsoft.com/office/drawing/2014/main" id="{1C2F0B2E-48DA-A58F-E6E0-BECE601DF08F}"/>
              </a:ext>
            </a:extLst>
          </p:cNvPr>
          <p:cNvSpPr txBox="1">
            <a:spLocks noGrp="1"/>
          </p:cNvSpPr>
          <p:nvPr>
            <p:ph idx="4294967295"/>
          </p:nvPr>
        </p:nvSpPr>
        <p:spPr>
          <a:xfrm>
            <a:off x="1243108" y="3834609"/>
            <a:ext cx="2882472" cy="1997863"/>
          </a:xfrm>
        </p:spPr>
        <p:txBody>
          <a:bodyPr/>
          <a:lstStyle>
            <a:lvl1pPr marL="0" indent="0">
              <a:lnSpc>
                <a:spcPct val="100000"/>
              </a:lnSpc>
              <a:buNone/>
              <a:defRPr sz="1400" spc="50"/>
            </a:lvl1pPr>
            <a:lvl2pPr marL="457200" indent="0">
              <a:lnSpc>
                <a:spcPct val="100000"/>
              </a:lnSpc>
              <a:buNone/>
              <a:defRPr sz="1400" spc="50"/>
            </a:lvl2pPr>
            <a:lvl3pPr marL="914400" indent="0">
              <a:lnSpc>
                <a:spcPct val="100000"/>
              </a:lnSpc>
              <a:buNone/>
              <a:defRPr sz="1400" spc="50"/>
            </a:lvl3pPr>
            <a:lvl4pPr marL="1371600" indent="0">
              <a:lnSpc>
                <a:spcPct val="100000"/>
              </a:lnSpc>
              <a:buNone/>
              <a:defRPr sz="1400" spc="50"/>
            </a:lvl4pPr>
            <a:lvl5pPr marL="1828800" indent="0">
              <a:lnSpc>
                <a:spcPct val="100000"/>
              </a:lnSpc>
              <a:buNone/>
              <a:defRPr sz="1400" spc="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12B3B2-364D-11C9-740C-7B5AA2A010F8}"/>
              </a:ext>
            </a:extLst>
          </p:cNvPr>
          <p:cNvSpPr txBox="1">
            <a:spLocks noGrp="1"/>
          </p:cNvSpPr>
          <p:nvPr>
            <p:ph type="body" idx="4294967295"/>
          </p:nvPr>
        </p:nvSpPr>
        <p:spPr>
          <a:xfrm>
            <a:off x="4647666" y="2776932"/>
            <a:ext cx="2896672" cy="823910"/>
          </a:xfrm>
        </p:spPr>
        <p:txBody>
          <a:bodyPr anchor="b">
            <a:noAutofit/>
          </a:bodyPr>
          <a:lstStyle>
            <a:lvl1pPr marL="0" indent="0">
              <a:buNone/>
              <a:defRPr sz="2000" spc="150"/>
            </a:lvl1pPr>
          </a:lstStyle>
          <a:p>
            <a:pPr lvl="0"/>
            <a:r>
              <a:rPr lang="en-US"/>
              <a:t>CLICK TO EDIT MASTER TEXT</a:t>
            </a:r>
          </a:p>
        </p:txBody>
      </p:sp>
      <p:sp>
        <p:nvSpPr>
          <p:cNvPr id="6" name="Content Placeholder 5">
            <a:extLst>
              <a:ext uri="{FF2B5EF4-FFF2-40B4-BE49-F238E27FC236}">
                <a16:creationId xmlns:a16="http://schemas.microsoft.com/office/drawing/2014/main" id="{91AED405-9438-E766-0060-AB857358B288}"/>
              </a:ext>
            </a:extLst>
          </p:cNvPr>
          <p:cNvSpPr txBox="1">
            <a:spLocks noGrp="1"/>
          </p:cNvSpPr>
          <p:nvPr>
            <p:ph idx="4294967295"/>
          </p:nvPr>
        </p:nvSpPr>
        <p:spPr>
          <a:xfrm>
            <a:off x="4647666" y="3834609"/>
            <a:ext cx="2896672" cy="1997863"/>
          </a:xfrm>
        </p:spPr>
        <p:txBody>
          <a:bodyPr/>
          <a:lstStyle>
            <a:lvl1pPr marL="0" indent="0">
              <a:lnSpc>
                <a:spcPct val="100000"/>
              </a:lnSpc>
              <a:buNone/>
              <a:defRPr sz="1400" spc="50"/>
            </a:lvl1pPr>
            <a:lvl2pPr marL="457200" indent="0">
              <a:lnSpc>
                <a:spcPct val="100000"/>
              </a:lnSpc>
              <a:buNone/>
              <a:defRPr sz="1400" spc="50"/>
            </a:lvl2pPr>
            <a:lvl3pPr marL="914400" indent="0">
              <a:lnSpc>
                <a:spcPct val="100000"/>
              </a:lnSpc>
              <a:buNone/>
              <a:defRPr sz="1400" spc="50"/>
            </a:lvl3pPr>
            <a:lvl4pPr marL="1371600" indent="0">
              <a:lnSpc>
                <a:spcPct val="100000"/>
              </a:lnSpc>
              <a:buNone/>
              <a:defRPr sz="1400" spc="50"/>
            </a:lvl4pPr>
            <a:lvl5pPr marL="1828800" indent="0">
              <a:lnSpc>
                <a:spcPct val="100000"/>
              </a:lnSpc>
              <a:buNone/>
              <a:defRPr sz="1400" spc="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7327D1BC-4BEA-7AC4-1B7F-29EFF26C40DA}"/>
              </a:ext>
            </a:extLst>
          </p:cNvPr>
          <p:cNvSpPr txBox="1">
            <a:spLocks noGrp="1"/>
          </p:cNvSpPr>
          <p:nvPr>
            <p:ph type="body" idx="4294967295"/>
          </p:nvPr>
        </p:nvSpPr>
        <p:spPr>
          <a:xfrm>
            <a:off x="8066425" y="2776932"/>
            <a:ext cx="2882472" cy="823910"/>
          </a:xfrm>
        </p:spPr>
        <p:txBody>
          <a:bodyPr anchor="b">
            <a:noAutofit/>
          </a:bodyPr>
          <a:lstStyle>
            <a:lvl1pPr marL="0" indent="0">
              <a:buNone/>
              <a:defRPr sz="2000" spc="150"/>
            </a:lvl1pPr>
          </a:lstStyle>
          <a:p>
            <a:pPr lvl="0"/>
            <a:r>
              <a:rPr lang="en-US"/>
              <a:t>CLICK TO EDIT MASTER TEXT</a:t>
            </a:r>
          </a:p>
        </p:txBody>
      </p:sp>
      <p:sp>
        <p:nvSpPr>
          <p:cNvPr id="8" name="Content Placeholder 3">
            <a:extLst>
              <a:ext uri="{FF2B5EF4-FFF2-40B4-BE49-F238E27FC236}">
                <a16:creationId xmlns:a16="http://schemas.microsoft.com/office/drawing/2014/main" id="{8D7EBA1C-5D63-36FD-40F8-D58D6959EF55}"/>
              </a:ext>
            </a:extLst>
          </p:cNvPr>
          <p:cNvSpPr txBox="1">
            <a:spLocks noGrp="1"/>
          </p:cNvSpPr>
          <p:nvPr>
            <p:ph idx="4294967295"/>
          </p:nvPr>
        </p:nvSpPr>
        <p:spPr>
          <a:xfrm>
            <a:off x="8066425" y="3834609"/>
            <a:ext cx="2882472" cy="1997863"/>
          </a:xfrm>
        </p:spPr>
        <p:txBody>
          <a:bodyPr/>
          <a:lstStyle>
            <a:lvl1pPr marL="0" indent="0">
              <a:lnSpc>
                <a:spcPct val="100000"/>
              </a:lnSpc>
              <a:buNone/>
              <a:defRPr sz="1400" spc="50"/>
            </a:lvl1pPr>
            <a:lvl2pPr marL="457200" indent="0">
              <a:lnSpc>
                <a:spcPct val="100000"/>
              </a:lnSpc>
              <a:buNone/>
              <a:defRPr sz="1400" spc="50"/>
            </a:lvl2pPr>
            <a:lvl3pPr marL="914400" indent="0">
              <a:lnSpc>
                <a:spcPct val="100000"/>
              </a:lnSpc>
              <a:buNone/>
              <a:defRPr sz="1400" spc="50"/>
            </a:lvl3pPr>
            <a:lvl4pPr marL="1371600" indent="0">
              <a:lnSpc>
                <a:spcPct val="100000"/>
              </a:lnSpc>
              <a:buNone/>
              <a:defRPr sz="1400" spc="50"/>
            </a:lvl4pPr>
            <a:lvl5pPr marL="1828800" indent="0">
              <a:lnSpc>
                <a:spcPct val="100000"/>
              </a:lnSpc>
              <a:buNone/>
              <a:defRPr sz="1400" spc="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74406111-76F5-36D9-32EA-132428C90F54}"/>
              </a:ext>
            </a:extLst>
          </p:cNvPr>
          <p:cNvSpPr txBox="1">
            <a:spLocks noGrp="1"/>
          </p:cNvSpPr>
          <p:nvPr>
            <p:ph type="dt" sz="half" idx="7"/>
          </p:nvPr>
        </p:nvSpPr>
        <p:spPr/>
        <p:txBody>
          <a:bodyPr/>
          <a:lstStyle>
            <a:lvl1pPr>
              <a:defRPr sz="900"/>
            </a:lvl1pPr>
          </a:lstStyle>
          <a:p>
            <a:pPr lvl="0"/>
            <a:r>
              <a:rPr lang="en-US"/>
              <a:t>20XX</a:t>
            </a:r>
          </a:p>
        </p:txBody>
      </p:sp>
      <p:sp>
        <p:nvSpPr>
          <p:cNvPr id="10" name="Footer Placeholder 7">
            <a:extLst>
              <a:ext uri="{FF2B5EF4-FFF2-40B4-BE49-F238E27FC236}">
                <a16:creationId xmlns:a16="http://schemas.microsoft.com/office/drawing/2014/main" id="{5E4863AD-FB61-A547-9E34-298E8D7DAE77}"/>
              </a:ext>
            </a:extLst>
          </p:cNvPr>
          <p:cNvSpPr txBox="1">
            <a:spLocks noGrp="1"/>
          </p:cNvSpPr>
          <p:nvPr>
            <p:ph type="ftr" sz="quarter" idx="9"/>
          </p:nvPr>
        </p:nvSpPr>
        <p:spPr/>
        <p:txBody>
          <a:bodyPr/>
          <a:lstStyle>
            <a:lvl1pPr>
              <a:defRPr sz="900"/>
            </a:lvl1pPr>
          </a:lstStyle>
          <a:p>
            <a:pPr lvl="0"/>
            <a:r>
              <a:rPr lang="en-US"/>
              <a:t>PRESENTATION TITLE</a:t>
            </a:r>
          </a:p>
        </p:txBody>
      </p:sp>
      <p:sp>
        <p:nvSpPr>
          <p:cNvPr id="11" name="Slide Number Placeholder 8">
            <a:extLst>
              <a:ext uri="{FF2B5EF4-FFF2-40B4-BE49-F238E27FC236}">
                <a16:creationId xmlns:a16="http://schemas.microsoft.com/office/drawing/2014/main" id="{BF4E986B-5029-0A51-9DFB-CF333E84A692}"/>
              </a:ext>
            </a:extLst>
          </p:cNvPr>
          <p:cNvSpPr txBox="1">
            <a:spLocks noGrp="1"/>
          </p:cNvSpPr>
          <p:nvPr>
            <p:ph type="sldNum" sz="quarter" idx="8"/>
          </p:nvPr>
        </p:nvSpPr>
        <p:spPr/>
        <p:txBody>
          <a:bodyPr/>
          <a:lstStyle>
            <a:lvl1pPr>
              <a:defRPr sz="900"/>
            </a:lvl1pPr>
          </a:lstStyle>
          <a:p>
            <a:pPr lvl="0"/>
            <a:fld id="{7EA55E5E-1479-4254-8C2B-F8CA54AA8A66}" type="slidenum">
              <a:t>‹#›</a:t>
            </a:fld>
            <a:endParaRPr lang="en-US"/>
          </a:p>
        </p:txBody>
      </p:sp>
    </p:spTree>
    <p:extLst>
      <p:ext uri="{BB962C8B-B14F-4D97-AF65-F5344CB8AC3E}">
        <p14:creationId xmlns:p14="http://schemas.microsoft.com/office/powerpoint/2010/main" val="2155022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mart Ar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E2AAAE-0261-3C3C-4BEA-8EE92E5CF216}"/>
              </a:ext>
            </a:extLst>
          </p:cNvPr>
          <p:cNvSpPr txBox="1">
            <a:spLocks noGrp="1"/>
          </p:cNvSpPr>
          <p:nvPr>
            <p:ph type="title"/>
          </p:nvPr>
        </p:nvSpPr>
        <p:spPr/>
        <p:txBody>
          <a:bodyPr anchorCtr="1"/>
          <a:lstStyle>
            <a:lvl1pPr algn="ctr">
              <a:defRPr sz="2800" spc="150"/>
            </a:lvl1pPr>
          </a:lstStyle>
          <a:p>
            <a:pPr lvl="0"/>
            <a:r>
              <a:rPr lang="en-US"/>
              <a:t>CLICK TO EDIT MASTER TITLE STYLE</a:t>
            </a:r>
          </a:p>
        </p:txBody>
      </p:sp>
      <p:sp>
        <p:nvSpPr>
          <p:cNvPr id="6" name="SmartArt Placeholder 6">
            <a:extLst>
              <a:ext uri="{FF2B5EF4-FFF2-40B4-BE49-F238E27FC236}">
                <a16:creationId xmlns:a16="http://schemas.microsoft.com/office/drawing/2014/main" id="{368FCD1C-FE54-5583-CEB8-9608BFDDE71E}"/>
              </a:ext>
            </a:extLst>
          </p:cNvPr>
          <p:cNvSpPr txBox="1">
            <a:spLocks noGrp="1"/>
          </p:cNvSpPr>
          <p:nvPr>
            <p:ph type="dgm" idx="4294967295"/>
          </p:nvPr>
        </p:nvSpPr>
        <p:spPr>
          <a:xfrm>
            <a:off x="838203" y="2111377"/>
            <a:ext cx="10515600" cy="3744916"/>
          </a:xfrm>
        </p:spPr>
        <p:txBody>
          <a:bodyPr/>
          <a:lstStyle>
            <a:lvl1pPr>
              <a:defRPr/>
            </a:lvl1pPr>
          </a:lstStyle>
          <a:p>
            <a:pPr lvl="0"/>
            <a:r>
              <a:rPr lang="en-US"/>
              <a:t>Click icon to add SmartArt graphic</a:t>
            </a:r>
          </a:p>
        </p:txBody>
      </p:sp>
      <p:sp>
        <p:nvSpPr>
          <p:cNvPr id="7" name="Date Placeholder 2">
            <a:extLst>
              <a:ext uri="{FF2B5EF4-FFF2-40B4-BE49-F238E27FC236}">
                <a16:creationId xmlns:a16="http://schemas.microsoft.com/office/drawing/2014/main" id="{10BE6A58-2C72-145C-C8C7-00C82276E7D9}"/>
              </a:ext>
            </a:extLst>
          </p:cNvPr>
          <p:cNvSpPr txBox="1">
            <a:spLocks noGrp="1"/>
          </p:cNvSpPr>
          <p:nvPr>
            <p:ph type="dt" sz="half" idx="7"/>
          </p:nvPr>
        </p:nvSpPr>
        <p:spPr/>
        <p:txBody>
          <a:bodyPr/>
          <a:lstStyle>
            <a:lvl1pPr>
              <a:defRPr sz="900"/>
            </a:lvl1pPr>
          </a:lstStyle>
          <a:p>
            <a:pPr lvl="0"/>
            <a:r>
              <a:rPr lang="en-US"/>
              <a:t>20XX</a:t>
            </a:r>
          </a:p>
        </p:txBody>
      </p:sp>
      <p:sp>
        <p:nvSpPr>
          <p:cNvPr id="8" name="Footer Placeholder 3">
            <a:extLst>
              <a:ext uri="{FF2B5EF4-FFF2-40B4-BE49-F238E27FC236}">
                <a16:creationId xmlns:a16="http://schemas.microsoft.com/office/drawing/2014/main" id="{6D8BCC02-156E-083F-9D1E-842B8E37D91F}"/>
              </a:ext>
            </a:extLst>
          </p:cNvPr>
          <p:cNvSpPr txBox="1">
            <a:spLocks noGrp="1"/>
          </p:cNvSpPr>
          <p:nvPr>
            <p:ph type="ftr" sz="quarter" idx="9"/>
          </p:nvPr>
        </p:nvSpPr>
        <p:spPr/>
        <p:txBody>
          <a:bodyPr/>
          <a:lstStyle>
            <a:lvl1pPr>
              <a:defRPr sz="900"/>
            </a:lvl1pPr>
          </a:lstStyle>
          <a:p>
            <a:pPr lvl="0"/>
            <a:r>
              <a:rPr lang="en-US"/>
              <a:t>PRESENTATION TITLE</a:t>
            </a:r>
          </a:p>
        </p:txBody>
      </p:sp>
      <p:sp>
        <p:nvSpPr>
          <p:cNvPr id="9" name="Slide Number Placeholder 4">
            <a:extLst>
              <a:ext uri="{FF2B5EF4-FFF2-40B4-BE49-F238E27FC236}">
                <a16:creationId xmlns:a16="http://schemas.microsoft.com/office/drawing/2014/main" id="{9C6165A4-6EC9-A63E-47FE-096495A32651}"/>
              </a:ext>
            </a:extLst>
          </p:cNvPr>
          <p:cNvSpPr txBox="1">
            <a:spLocks noGrp="1"/>
          </p:cNvSpPr>
          <p:nvPr>
            <p:ph type="sldNum" sz="quarter" idx="8"/>
          </p:nvPr>
        </p:nvSpPr>
        <p:spPr/>
        <p:txBody>
          <a:bodyPr/>
          <a:lstStyle>
            <a:lvl1pPr>
              <a:defRPr sz="900"/>
            </a:lvl1pPr>
          </a:lstStyle>
          <a:p>
            <a:pPr lvl="0"/>
            <a:fld id="{D8EFAD94-58B2-44BF-A815-FB278A2D8EE0}" type="slidenum">
              <a:t>‹#›</a:t>
            </a:fld>
            <a:endParaRPr lang="en-US"/>
          </a:p>
        </p:txBody>
      </p:sp>
    </p:spTree>
    <p:extLst>
      <p:ext uri="{BB962C8B-B14F-4D97-AF65-F5344CB8AC3E}">
        <p14:creationId xmlns:p14="http://schemas.microsoft.com/office/powerpoint/2010/main" val="17448056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am Slide 4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2477-B323-EBA7-2462-A00345562933}"/>
              </a:ext>
            </a:extLst>
          </p:cNvPr>
          <p:cNvSpPr txBox="1">
            <a:spLocks noGrp="1"/>
          </p:cNvSpPr>
          <p:nvPr>
            <p:ph type="title"/>
          </p:nvPr>
        </p:nvSpPr>
        <p:spPr>
          <a:xfrm>
            <a:off x="1885154" y="892180"/>
            <a:ext cx="8421688" cy="1325559"/>
          </a:xfrm>
        </p:spPr>
        <p:txBody>
          <a:bodyPr anchorCtr="1"/>
          <a:lstStyle>
            <a:lvl1pPr algn="ctr">
              <a:defRPr sz="2800" spc="150"/>
            </a:lvl1pPr>
          </a:lstStyle>
          <a:p>
            <a:pPr lvl="0"/>
            <a:r>
              <a:rPr lang="en-US"/>
              <a:t>CLICK TO EDIT MASTER TITLE STYLE</a:t>
            </a:r>
          </a:p>
        </p:txBody>
      </p:sp>
      <p:sp>
        <p:nvSpPr>
          <p:cNvPr id="3" name="Picture Placeholder 10">
            <a:extLst>
              <a:ext uri="{FF2B5EF4-FFF2-40B4-BE49-F238E27FC236}">
                <a16:creationId xmlns:a16="http://schemas.microsoft.com/office/drawing/2014/main" id="{F236E432-41D4-5474-7660-E5F4F758670E}"/>
              </a:ext>
            </a:extLst>
          </p:cNvPr>
          <p:cNvSpPr txBox="1">
            <a:spLocks noGrp="1"/>
          </p:cNvSpPr>
          <p:nvPr>
            <p:ph type="pic" idx="4294967295"/>
          </p:nvPr>
        </p:nvSpPr>
        <p:spPr>
          <a:xfrm>
            <a:off x="1487180" y="2886074"/>
            <a:ext cx="1845515" cy="1845515"/>
          </a:xfrm>
          <a:solidFill>
            <a:srgbClr val="F2F2F2"/>
          </a:solidFill>
        </p:spPr>
        <p:txBody>
          <a:bodyPr/>
          <a:lstStyle>
            <a:lvl1pPr>
              <a:defRPr/>
            </a:lvl1pPr>
          </a:lstStyle>
          <a:p>
            <a:pPr lvl="0"/>
            <a:r>
              <a:rPr lang="en-US"/>
              <a:t>Click icon to add picture</a:t>
            </a:r>
          </a:p>
        </p:txBody>
      </p:sp>
      <p:sp>
        <p:nvSpPr>
          <p:cNvPr id="4" name="Text Placeholder 2">
            <a:extLst>
              <a:ext uri="{FF2B5EF4-FFF2-40B4-BE49-F238E27FC236}">
                <a16:creationId xmlns:a16="http://schemas.microsoft.com/office/drawing/2014/main" id="{BD9CDCE9-AD39-951B-BD91-3F3C55F027A1}"/>
              </a:ext>
            </a:extLst>
          </p:cNvPr>
          <p:cNvSpPr txBox="1">
            <a:spLocks noGrp="1"/>
          </p:cNvSpPr>
          <p:nvPr>
            <p:ph type="body" idx="4294967295"/>
          </p:nvPr>
        </p:nvSpPr>
        <p:spPr>
          <a:xfrm>
            <a:off x="1228569" y="5084521"/>
            <a:ext cx="2317711" cy="343064"/>
          </a:xfrm>
        </p:spPr>
        <p:txBody>
          <a:bodyPr anchor="ctr" anchorCtr="1">
            <a:noAutofit/>
          </a:bodyPr>
          <a:lstStyle>
            <a:lvl1pPr marL="0" indent="0" algn="ctr">
              <a:buNone/>
              <a:defRPr sz="1400" spc="150"/>
            </a:lvl1pPr>
          </a:lstStyle>
          <a:p>
            <a:pPr lvl="0"/>
            <a:r>
              <a:rPr lang="en-US"/>
              <a:t>CLICK TO EDIT</a:t>
            </a:r>
          </a:p>
        </p:txBody>
      </p:sp>
      <p:sp>
        <p:nvSpPr>
          <p:cNvPr id="5" name="Text Placeholder 2">
            <a:extLst>
              <a:ext uri="{FF2B5EF4-FFF2-40B4-BE49-F238E27FC236}">
                <a16:creationId xmlns:a16="http://schemas.microsoft.com/office/drawing/2014/main" id="{35B472C4-8A27-D970-F949-7A4F71CA6F5F}"/>
              </a:ext>
            </a:extLst>
          </p:cNvPr>
          <p:cNvSpPr txBox="1">
            <a:spLocks noGrp="1"/>
          </p:cNvSpPr>
          <p:nvPr>
            <p:ph type="body" idx="4294967295"/>
          </p:nvPr>
        </p:nvSpPr>
        <p:spPr>
          <a:xfrm>
            <a:off x="1487180" y="5464116"/>
            <a:ext cx="1845515" cy="343064"/>
          </a:xfrm>
        </p:spPr>
        <p:txBody>
          <a:bodyPr anchorCtr="1">
            <a:noAutofit/>
          </a:bodyPr>
          <a:lstStyle>
            <a:lvl1pPr marL="0" indent="0" algn="ctr">
              <a:buNone/>
              <a:defRPr sz="1000" spc="150"/>
            </a:lvl1pPr>
          </a:lstStyle>
          <a:p>
            <a:pPr lvl="0"/>
            <a:r>
              <a:rPr lang="en-US"/>
              <a:t>CLICK TO EDIT</a:t>
            </a:r>
          </a:p>
        </p:txBody>
      </p:sp>
      <p:sp>
        <p:nvSpPr>
          <p:cNvPr id="6" name="Picture Placeholder 10">
            <a:extLst>
              <a:ext uri="{FF2B5EF4-FFF2-40B4-BE49-F238E27FC236}">
                <a16:creationId xmlns:a16="http://schemas.microsoft.com/office/drawing/2014/main" id="{4EE092F1-5E4B-5EEB-3266-DC576C642A0C}"/>
              </a:ext>
            </a:extLst>
          </p:cNvPr>
          <p:cNvSpPr txBox="1">
            <a:spLocks noGrp="1"/>
          </p:cNvSpPr>
          <p:nvPr>
            <p:ph type="pic" idx="4294967295"/>
          </p:nvPr>
        </p:nvSpPr>
        <p:spPr>
          <a:xfrm>
            <a:off x="3836913" y="2886074"/>
            <a:ext cx="1845515" cy="1845515"/>
          </a:xfrm>
          <a:solidFill>
            <a:srgbClr val="F2F2F2"/>
          </a:solidFill>
        </p:spPr>
        <p:txBody>
          <a:bodyPr/>
          <a:lstStyle>
            <a:lvl1pPr>
              <a:defRPr/>
            </a:lvl1pPr>
          </a:lstStyle>
          <a:p>
            <a:pPr lvl="0"/>
            <a:r>
              <a:rPr lang="en-US"/>
              <a:t>Click icon to add picture</a:t>
            </a:r>
          </a:p>
        </p:txBody>
      </p:sp>
      <p:sp>
        <p:nvSpPr>
          <p:cNvPr id="7" name="Text Placeholder 2">
            <a:extLst>
              <a:ext uri="{FF2B5EF4-FFF2-40B4-BE49-F238E27FC236}">
                <a16:creationId xmlns:a16="http://schemas.microsoft.com/office/drawing/2014/main" id="{979CB1EF-A794-C35E-1ECD-A350AFE1601F}"/>
              </a:ext>
            </a:extLst>
          </p:cNvPr>
          <p:cNvSpPr txBox="1">
            <a:spLocks noGrp="1"/>
          </p:cNvSpPr>
          <p:nvPr>
            <p:ph type="body" idx="4294967295"/>
          </p:nvPr>
        </p:nvSpPr>
        <p:spPr>
          <a:xfrm>
            <a:off x="3578303" y="5084521"/>
            <a:ext cx="2330814" cy="343064"/>
          </a:xfrm>
        </p:spPr>
        <p:txBody>
          <a:bodyPr anchor="ctr" anchorCtr="1">
            <a:noAutofit/>
          </a:bodyPr>
          <a:lstStyle>
            <a:lvl1pPr marL="0" indent="0" algn="ctr">
              <a:buNone/>
              <a:defRPr sz="1400" spc="150"/>
            </a:lvl1pPr>
          </a:lstStyle>
          <a:p>
            <a:pPr lvl="0"/>
            <a:r>
              <a:rPr lang="en-US"/>
              <a:t>CLICK TO EDIT</a:t>
            </a:r>
          </a:p>
        </p:txBody>
      </p:sp>
      <p:sp>
        <p:nvSpPr>
          <p:cNvPr id="8" name="Text Placeholder 2">
            <a:extLst>
              <a:ext uri="{FF2B5EF4-FFF2-40B4-BE49-F238E27FC236}">
                <a16:creationId xmlns:a16="http://schemas.microsoft.com/office/drawing/2014/main" id="{BFC28992-852B-685C-7F70-45FD0D321B75}"/>
              </a:ext>
            </a:extLst>
          </p:cNvPr>
          <p:cNvSpPr txBox="1">
            <a:spLocks noGrp="1"/>
          </p:cNvSpPr>
          <p:nvPr>
            <p:ph type="body" idx="4294967295"/>
          </p:nvPr>
        </p:nvSpPr>
        <p:spPr>
          <a:xfrm>
            <a:off x="3836913" y="5478792"/>
            <a:ext cx="1855948" cy="343064"/>
          </a:xfrm>
        </p:spPr>
        <p:txBody>
          <a:bodyPr anchorCtr="1">
            <a:noAutofit/>
          </a:bodyPr>
          <a:lstStyle>
            <a:lvl1pPr marL="0" indent="0" algn="ctr">
              <a:buNone/>
              <a:defRPr sz="1000" spc="150"/>
            </a:lvl1pPr>
          </a:lstStyle>
          <a:p>
            <a:pPr lvl="0"/>
            <a:r>
              <a:rPr lang="en-US"/>
              <a:t>CLICK TO EDIT</a:t>
            </a:r>
          </a:p>
        </p:txBody>
      </p:sp>
      <p:sp>
        <p:nvSpPr>
          <p:cNvPr id="9" name="Picture Placeholder 10">
            <a:extLst>
              <a:ext uri="{FF2B5EF4-FFF2-40B4-BE49-F238E27FC236}">
                <a16:creationId xmlns:a16="http://schemas.microsoft.com/office/drawing/2014/main" id="{AFDECC5E-2122-E2E6-77AC-045C61ECD4B4}"/>
              </a:ext>
            </a:extLst>
          </p:cNvPr>
          <p:cNvSpPr txBox="1">
            <a:spLocks noGrp="1"/>
          </p:cNvSpPr>
          <p:nvPr>
            <p:ph type="pic" idx="4294967295"/>
          </p:nvPr>
        </p:nvSpPr>
        <p:spPr>
          <a:xfrm>
            <a:off x="6327574" y="2886074"/>
            <a:ext cx="1845515" cy="1845515"/>
          </a:xfrm>
          <a:solidFill>
            <a:srgbClr val="F2F2F2"/>
          </a:solidFill>
        </p:spPr>
        <p:txBody>
          <a:bodyPr/>
          <a:lstStyle>
            <a:lvl1pPr marL="685800" lvl="1">
              <a:spcBef>
                <a:spcPts val="500"/>
              </a:spcBef>
              <a:defRPr sz="2400"/>
            </a:lvl1pPr>
          </a:lstStyle>
          <a:p>
            <a:pPr lvl="1"/>
            <a:r>
              <a:rPr lang="en-US"/>
              <a:t>Click icon to add picture</a:t>
            </a:r>
          </a:p>
        </p:txBody>
      </p:sp>
      <p:sp>
        <p:nvSpPr>
          <p:cNvPr id="10" name="Text Placeholder 2">
            <a:extLst>
              <a:ext uri="{FF2B5EF4-FFF2-40B4-BE49-F238E27FC236}">
                <a16:creationId xmlns:a16="http://schemas.microsoft.com/office/drawing/2014/main" id="{5DFC6272-699B-5E84-9B40-75225F60ED50}"/>
              </a:ext>
            </a:extLst>
          </p:cNvPr>
          <p:cNvSpPr txBox="1">
            <a:spLocks noGrp="1"/>
          </p:cNvSpPr>
          <p:nvPr>
            <p:ph type="body" idx="4294967295"/>
          </p:nvPr>
        </p:nvSpPr>
        <p:spPr>
          <a:xfrm>
            <a:off x="6068964" y="5084521"/>
            <a:ext cx="2317711" cy="343064"/>
          </a:xfrm>
        </p:spPr>
        <p:txBody>
          <a:bodyPr anchor="ctr" anchorCtr="1">
            <a:noAutofit/>
          </a:bodyPr>
          <a:lstStyle>
            <a:lvl1pPr marL="0" indent="0" algn="ctr">
              <a:buNone/>
              <a:defRPr sz="1400" spc="150"/>
            </a:lvl1pPr>
          </a:lstStyle>
          <a:p>
            <a:pPr lvl="0"/>
            <a:r>
              <a:rPr lang="en-US"/>
              <a:t>CLICK TO EDIT</a:t>
            </a:r>
          </a:p>
        </p:txBody>
      </p:sp>
      <p:sp>
        <p:nvSpPr>
          <p:cNvPr id="11" name="Text Placeholder 2">
            <a:extLst>
              <a:ext uri="{FF2B5EF4-FFF2-40B4-BE49-F238E27FC236}">
                <a16:creationId xmlns:a16="http://schemas.microsoft.com/office/drawing/2014/main" id="{A69455E0-1930-805C-3875-32164DD0E997}"/>
              </a:ext>
            </a:extLst>
          </p:cNvPr>
          <p:cNvSpPr txBox="1">
            <a:spLocks noGrp="1"/>
          </p:cNvSpPr>
          <p:nvPr>
            <p:ph type="body" idx="4294967295"/>
          </p:nvPr>
        </p:nvSpPr>
        <p:spPr>
          <a:xfrm>
            <a:off x="6327574" y="5478792"/>
            <a:ext cx="1845515" cy="343064"/>
          </a:xfrm>
        </p:spPr>
        <p:txBody>
          <a:bodyPr anchorCtr="1">
            <a:noAutofit/>
          </a:bodyPr>
          <a:lstStyle>
            <a:lvl1pPr marL="0" indent="0" algn="ctr">
              <a:buNone/>
              <a:defRPr sz="1000" spc="150"/>
            </a:lvl1pPr>
          </a:lstStyle>
          <a:p>
            <a:pPr lvl="0"/>
            <a:r>
              <a:rPr lang="en-US"/>
              <a:t>CLICK TO EDIT</a:t>
            </a:r>
          </a:p>
        </p:txBody>
      </p:sp>
      <p:sp>
        <p:nvSpPr>
          <p:cNvPr id="12" name="Picture Placeholder 10">
            <a:extLst>
              <a:ext uri="{FF2B5EF4-FFF2-40B4-BE49-F238E27FC236}">
                <a16:creationId xmlns:a16="http://schemas.microsoft.com/office/drawing/2014/main" id="{B698C8B8-E8D5-D9F2-9472-4A7A31ABBA70}"/>
              </a:ext>
            </a:extLst>
          </p:cNvPr>
          <p:cNvSpPr txBox="1">
            <a:spLocks noGrp="1"/>
          </p:cNvSpPr>
          <p:nvPr>
            <p:ph type="pic" idx="4294967295"/>
          </p:nvPr>
        </p:nvSpPr>
        <p:spPr>
          <a:xfrm>
            <a:off x="8747461" y="2886074"/>
            <a:ext cx="1845515" cy="1845515"/>
          </a:xfrm>
          <a:solidFill>
            <a:srgbClr val="F2F2F2"/>
          </a:solidFill>
        </p:spPr>
        <p:txBody>
          <a:bodyPr/>
          <a:lstStyle>
            <a:lvl1pPr>
              <a:defRPr/>
            </a:lvl1pPr>
          </a:lstStyle>
          <a:p>
            <a:pPr lvl="0"/>
            <a:r>
              <a:rPr lang="en-US"/>
              <a:t>Click icon to add picture</a:t>
            </a:r>
          </a:p>
        </p:txBody>
      </p:sp>
      <p:sp>
        <p:nvSpPr>
          <p:cNvPr id="13" name="Text Placeholder 2">
            <a:extLst>
              <a:ext uri="{FF2B5EF4-FFF2-40B4-BE49-F238E27FC236}">
                <a16:creationId xmlns:a16="http://schemas.microsoft.com/office/drawing/2014/main" id="{66EB2744-5716-628A-DFAE-413423F6E291}"/>
              </a:ext>
            </a:extLst>
          </p:cNvPr>
          <p:cNvSpPr txBox="1">
            <a:spLocks noGrp="1"/>
          </p:cNvSpPr>
          <p:nvPr>
            <p:ph type="body" idx="4294967295"/>
          </p:nvPr>
        </p:nvSpPr>
        <p:spPr>
          <a:xfrm>
            <a:off x="8488841" y="5084521"/>
            <a:ext cx="2317702" cy="343064"/>
          </a:xfrm>
        </p:spPr>
        <p:txBody>
          <a:bodyPr anchor="ctr" anchorCtr="1">
            <a:noAutofit/>
          </a:bodyPr>
          <a:lstStyle>
            <a:lvl1pPr marL="0" indent="0" algn="ctr">
              <a:buNone/>
              <a:defRPr sz="1400" spc="150"/>
            </a:lvl1pPr>
          </a:lstStyle>
          <a:p>
            <a:pPr lvl="0"/>
            <a:r>
              <a:rPr lang="en-US"/>
              <a:t>CLICK TO EDIT</a:t>
            </a:r>
          </a:p>
        </p:txBody>
      </p:sp>
      <p:sp>
        <p:nvSpPr>
          <p:cNvPr id="14" name="Text Placeholder 2">
            <a:extLst>
              <a:ext uri="{FF2B5EF4-FFF2-40B4-BE49-F238E27FC236}">
                <a16:creationId xmlns:a16="http://schemas.microsoft.com/office/drawing/2014/main" id="{D23905C0-CED1-DA11-6550-E612898F9143}"/>
              </a:ext>
            </a:extLst>
          </p:cNvPr>
          <p:cNvSpPr txBox="1">
            <a:spLocks noGrp="1"/>
          </p:cNvSpPr>
          <p:nvPr>
            <p:ph type="body" idx="4294967295"/>
          </p:nvPr>
        </p:nvSpPr>
        <p:spPr>
          <a:xfrm>
            <a:off x="8747461" y="5464116"/>
            <a:ext cx="1845506" cy="343064"/>
          </a:xfrm>
        </p:spPr>
        <p:txBody>
          <a:bodyPr anchorCtr="1">
            <a:noAutofit/>
          </a:bodyPr>
          <a:lstStyle>
            <a:lvl1pPr marL="0" indent="0" algn="ctr">
              <a:buNone/>
              <a:defRPr sz="1000" spc="150"/>
            </a:lvl1pPr>
          </a:lstStyle>
          <a:p>
            <a:pPr lvl="0"/>
            <a:r>
              <a:rPr lang="en-US"/>
              <a:t>CLICK TO EDIT</a:t>
            </a:r>
          </a:p>
        </p:txBody>
      </p:sp>
      <p:sp>
        <p:nvSpPr>
          <p:cNvPr id="15" name="Date Placeholder 6">
            <a:extLst>
              <a:ext uri="{FF2B5EF4-FFF2-40B4-BE49-F238E27FC236}">
                <a16:creationId xmlns:a16="http://schemas.microsoft.com/office/drawing/2014/main" id="{0ECA4BF1-4F7A-2D31-A910-3829A78B90C9}"/>
              </a:ext>
            </a:extLst>
          </p:cNvPr>
          <p:cNvSpPr txBox="1">
            <a:spLocks noGrp="1"/>
          </p:cNvSpPr>
          <p:nvPr>
            <p:ph type="dt" sz="half" idx="7"/>
          </p:nvPr>
        </p:nvSpPr>
        <p:spPr/>
        <p:txBody>
          <a:bodyPr/>
          <a:lstStyle>
            <a:lvl1pPr>
              <a:defRPr sz="900"/>
            </a:lvl1pPr>
          </a:lstStyle>
          <a:p>
            <a:pPr lvl="0"/>
            <a:r>
              <a:rPr lang="en-US"/>
              <a:t>20XX</a:t>
            </a:r>
          </a:p>
        </p:txBody>
      </p:sp>
      <p:sp>
        <p:nvSpPr>
          <p:cNvPr id="16" name="Footer Placeholder 7">
            <a:extLst>
              <a:ext uri="{FF2B5EF4-FFF2-40B4-BE49-F238E27FC236}">
                <a16:creationId xmlns:a16="http://schemas.microsoft.com/office/drawing/2014/main" id="{978A2FA4-9043-B962-0F68-EA53B6E601E9}"/>
              </a:ext>
            </a:extLst>
          </p:cNvPr>
          <p:cNvSpPr txBox="1">
            <a:spLocks noGrp="1"/>
          </p:cNvSpPr>
          <p:nvPr>
            <p:ph type="ftr" sz="quarter" idx="9"/>
          </p:nvPr>
        </p:nvSpPr>
        <p:spPr/>
        <p:txBody>
          <a:bodyPr/>
          <a:lstStyle>
            <a:lvl1pPr>
              <a:defRPr sz="900"/>
            </a:lvl1pPr>
          </a:lstStyle>
          <a:p>
            <a:pPr lvl="0"/>
            <a:r>
              <a:rPr lang="en-US"/>
              <a:t>PRESENTATION TITLE</a:t>
            </a:r>
          </a:p>
        </p:txBody>
      </p:sp>
      <p:sp>
        <p:nvSpPr>
          <p:cNvPr id="17" name="Slide Number Placeholder 8">
            <a:extLst>
              <a:ext uri="{FF2B5EF4-FFF2-40B4-BE49-F238E27FC236}">
                <a16:creationId xmlns:a16="http://schemas.microsoft.com/office/drawing/2014/main" id="{18DE2B0E-8D20-1BA5-F845-5E448A32B05A}"/>
              </a:ext>
            </a:extLst>
          </p:cNvPr>
          <p:cNvSpPr txBox="1">
            <a:spLocks noGrp="1"/>
          </p:cNvSpPr>
          <p:nvPr>
            <p:ph type="sldNum" sz="quarter" idx="8"/>
          </p:nvPr>
        </p:nvSpPr>
        <p:spPr/>
        <p:txBody>
          <a:bodyPr/>
          <a:lstStyle>
            <a:lvl1pPr>
              <a:defRPr sz="900"/>
            </a:lvl1pPr>
          </a:lstStyle>
          <a:p>
            <a:pPr lvl="0"/>
            <a:fld id="{B0E628E1-11EE-40E9-B871-F7612EC2202C}" type="slidenum">
              <a:t>‹#›</a:t>
            </a:fld>
            <a:endParaRPr lang="en-US"/>
          </a:p>
        </p:txBody>
      </p:sp>
    </p:spTree>
    <p:extLst>
      <p:ext uri="{BB962C8B-B14F-4D97-AF65-F5344CB8AC3E}">
        <p14:creationId xmlns:p14="http://schemas.microsoft.com/office/powerpoint/2010/main" val="36502228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lvl="0"/>
            <a:r>
              <a:rPr lang="en-US"/>
              <a:t>20XX</a:t>
            </a:r>
          </a:p>
        </p:txBody>
      </p:sp>
      <p:sp>
        <p:nvSpPr>
          <p:cNvPr id="5" name="Footer Placeholder 4"/>
          <p:cNvSpPr>
            <a:spLocks noGrp="1"/>
          </p:cNvSpPr>
          <p:nvPr>
            <p:ph type="ftr" sz="quarter" idx="11"/>
          </p:nvPr>
        </p:nvSpPr>
        <p:spPr/>
        <p:txBody>
          <a:bodyPr/>
          <a:lstStyle/>
          <a:p>
            <a:pPr lvl="0"/>
            <a:r>
              <a:rPr lang="en-US"/>
              <a:t>PRESENTATION TITLE</a:t>
            </a:r>
          </a:p>
        </p:txBody>
      </p:sp>
      <p:sp>
        <p:nvSpPr>
          <p:cNvPr id="6" name="Slide Number Placeholder 5"/>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386347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lvl="0"/>
            <a:r>
              <a:rPr lang="en-US"/>
              <a:t>20XX</a:t>
            </a:r>
          </a:p>
        </p:txBody>
      </p:sp>
      <p:sp>
        <p:nvSpPr>
          <p:cNvPr id="5" name="Footer Placeholder 4"/>
          <p:cNvSpPr>
            <a:spLocks noGrp="1"/>
          </p:cNvSpPr>
          <p:nvPr>
            <p:ph type="ftr" sz="quarter" idx="11"/>
          </p:nvPr>
        </p:nvSpPr>
        <p:spPr/>
        <p:txBody>
          <a:bodyPr/>
          <a:lstStyle/>
          <a:p>
            <a:pPr lvl="0"/>
            <a:r>
              <a:rPr lang="en-US"/>
              <a:t>PRESENTATION TITLE</a:t>
            </a:r>
          </a:p>
        </p:txBody>
      </p:sp>
      <p:sp>
        <p:nvSpPr>
          <p:cNvPr id="6" name="Slide Number Placeholder 5"/>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29341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lvl="0"/>
            <a:r>
              <a:rPr lang="en-US"/>
              <a:t>20XX</a:t>
            </a:r>
          </a:p>
        </p:txBody>
      </p:sp>
      <p:sp>
        <p:nvSpPr>
          <p:cNvPr id="6" name="Footer Placeholder 5"/>
          <p:cNvSpPr>
            <a:spLocks noGrp="1"/>
          </p:cNvSpPr>
          <p:nvPr>
            <p:ph type="ftr" sz="quarter" idx="11"/>
          </p:nvPr>
        </p:nvSpPr>
        <p:spPr/>
        <p:txBody>
          <a:bodyPr/>
          <a:lstStyle/>
          <a:p>
            <a:pPr lvl="0"/>
            <a:r>
              <a:rPr lang="en-US"/>
              <a:t>PRESENTATION TITLE</a:t>
            </a:r>
          </a:p>
        </p:txBody>
      </p:sp>
      <p:sp>
        <p:nvSpPr>
          <p:cNvPr id="7" name="Slide Number Placeholder 6"/>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255287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lvl="0"/>
            <a:r>
              <a:rPr lang="en-US"/>
              <a:t>20XX</a:t>
            </a:r>
          </a:p>
        </p:txBody>
      </p:sp>
      <p:sp>
        <p:nvSpPr>
          <p:cNvPr id="8" name="Footer Placeholder 7"/>
          <p:cNvSpPr>
            <a:spLocks noGrp="1"/>
          </p:cNvSpPr>
          <p:nvPr>
            <p:ph type="ftr" sz="quarter" idx="11"/>
          </p:nvPr>
        </p:nvSpPr>
        <p:spPr/>
        <p:txBody>
          <a:bodyPr/>
          <a:lstStyle/>
          <a:p>
            <a:pPr lvl="0"/>
            <a:r>
              <a:rPr lang="en-US"/>
              <a:t>PRESENTATION TITLE</a:t>
            </a:r>
          </a:p>
        </p:txBody>
      </p:sp>
      <p:sp>
        <p:nvSpPr>
          <p:cNvPr id="9" name="Slide Number Placeholder 8"/>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183720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lvl="0"/>
            <a:r>
              <a:rPr lang="en-US"/>
              <a:t>20XX</a:t>
            </a:r>
            <a:endParaRPr lang="en-GB"/>
          </a:p>
        </p:txBody>
      </p:sp>
      <p:sp>
        <p:nvSpPr>
          <p:cNvPr id="4" name="Footer Placeholder 3"/>
          <p:cNvSpPr>
            <a:spLocks noGrp="1"/>
          </p:cNvSpPr>
          <p:nvPr>
            <p:ph type="ftr" sz="quarter" idx="11"/>
          </p:nvPr>
        </p:nvSpPr>
        <p:spPr/>
        <p:txBody>
          <a:bodyPr/>
          <a:lstStyle/>
          <a:p>
            <a:pPr lvl="0"/>
            <a:r>
              <a:rPr lang="en-GB"/>
              <a:t>PRESENTATION TITLE</a:t>
            </a:r>
          </a:p>
        </p:txBody>
      </p:sp>
      <p:sp>
        <p:nvSpPr>
          <p:cNvPr id="5" name="Slide Number Placeholder 4"/>
          <p:cNvSpPr>
            <a:spLocks noGrp="1"/>
          </p:cNvSpPr>
          <p:nvPr>
            <p:ph type="sldNum" sz="quarter" idx="12"/>
          </p:nvPr>
        </p:nvSpPr>
        <p:spPr/>
        <p:txBody>
          <a:bodyPr/>
          <a:lstStyle/>
          <a:p>
            <a:pPr lvl="0"/>
            <a:fld id="{A26EF29F-39CA-4544-9E99-26A192635FEE}" type="slidenum">
              <a:rPr lang="en-GB" smtClean="0"/>
              <a:t>‹#›</a:t>
            </a:fld>
            <a:endParaRPr lang="en-GB"/>
          </a:p>
        </p:txBody>
      </p:sp>
    </p:spTree>
    <p:extLst>
      <p:ext uri="{BB962C8B-B14F-4D97-AF65-F5344CB8AC3E}">
        <p14:creationId xmlns:p14="http://schemas.microsoft.com/office/powerpoint/2010/main" val="23756870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US"/>
              <a:t>20XX</a:t>
            </a:r>
            <a:endParaRPr lang="en-GB"/>
          </a:p>
        </p:txBody>
      </p:sp>
      <p:sp>
        <p:nvSpPr>
          <p:cNvPr id="3" name="Footer Placeholder 2"/>
          <p:cNvSpPr>
            <a:spLocks noGrp="1"/>
          </p:cNvSpPr>
          <p:nvPr>
            <p:ph type="ftr" sz="quarter" idx="11"/>
          </p:nvPr>
        </p:nvSpPr>
        <p:spPr/>
        <p:txBody>
          <a:bodyPr/>
          <a:lstStyle/>
          <a:p>
            <a:pPr lvl="0"/>
            <a:r>
              <a:rPr lang="en-GB"/>
              <a:t>PRESENTATION TITLE</a:t>
            </a:r>
          </a:p>
        </p:txBody>
      </p:sp>
      <p:sp>
        <p:nvSpPr>
          <p:cNvPr id="4" name="Slide Number Placeholder 3"/>
          <p:cNvSpPr>
            <a:spLocks noGrp="1"/>
          </p:cNvSpPr>
          <p:nvPr>
            <p:ph type="sldNum" sz="quarter" idx="12"/>
          </p:nvPr>
        </p:nvSpPr>
        <p:spPr/>
        <p:txBody>
          <a:bodyPr/>
          <a:lstStyle/>
          <a:p>
            <a:pPr lvl="0"/>
            <a:fld id="{03ADEE5B-BE40-41E0-BAC4-4C7A8A164206}" type="slidenum">
              <a:rPr lang="en-GB" smtClean="0"/>
              <a:t>‹#›</a:t>
            </a:fld>
            <a:endParaRPr lang="en-GB"/>
          </a:p>
        </p:txBody>
      </p:sp>
    </p:spTree>
    <p:extLst>
      <p:ext uri="{BB962C8B-B14F-4D97-AF65-F5344CB8AC3E}">
        <p14:creationId xmlns:p14="http://schemas.microsoft.com/office/powerpoint/2010/main" val="41302029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lvl="0"/>
            <a:r>
              <a:rPr lang="en-US"/>
              <a:t>20XX</a:t>
            </a:r>
          </a:p>
        </p:txBody>
      </p:sp>
      <p:sp>
        <p:nvSpPr>
          <p:cNvPr id="6" name="Footer Placeholder 5"/>
          <p:cNvSpPr>
            <a:spLocks noGrp="1"/>
          </p:cNvSpPr>
          <p:nvPr>
            <p:ph type="ftr" sz="quarter" idx="11"/>
          </p:nvPr>
        </p:nvSpPr>
        <p:spPr/>
        <p:txBody>
          <a:bodyPr/>
          <a:lstStyle/>
          <a:p>
            <a:pPr lvl="0"/>
            <a:r>
              <a:rPr lang="en-US"/>
              <a:t>PRESENTATION TITLE</a:t>
            </a:r>
          </a:p>
        </p:txBody>
      </p:sp>
      <p:sp>
        <p:nvSpPr>
          <p:cNvPr id="7" name="Slide Number Placeholder 6"/>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391498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lvl="0"/>
            <a:r>
              <a:rPr lang="en-US"/>
              <a:t>20XX</a:t>
            </a:r>
          </a:p>
        </p:txBody>
      </p:sp>
      <p:sp>
        <p:nvSpPr>
          <p:cNvPr id="6" name="Footer Placeholder 5"/>
          <p:cNvSpPr>
            <a:spLocks noGrp="1"/>
          </p:cNvSpPr>
          <p:nvPr>
            <p:ph type="ftr" sz="quarter" idx="11"/>
          </p:nvPr>
        </p:nvSpPr>
        <p:spPr/>
        <p:txBody>
          <a:bodyPr/>
          <a:lstStyle/>
          <a:p>
            <a:pPr lvl="0"/>
            <a:r>
              <a:rPr lang="en-US"/>
              <a:t>PRESENTATION TITLE</a:t>
            </a:r>
          </a:p>
        </p:txBody>
      </p:sp>
      <p:sp>
        <p:nvSpPr>
          <p:cNvPr id="7" name="Slide Number Placeholder 6"/>
          <p:cNvSpPr>
            <a:spLocks noGrp="1"/>
          </p:cNvSpPr>
          <p:nvPr>
            <p:ph type="sldNum" sz="quarter" idx="12"/>
          </p:nvPr>
        </p:nvSpPr>
        <p:spPr/>
        <p:txBody>
          <a:bodyPr/>
          <a:lstStyle/>
          <a:p>
            <a:pPr lvl="0"/>
            <a:fld id="{28CC3C14-A563-4106-84C0-1C8F537F0977}" type="slidenum">
              <a:rPr lang="en-GB" smtClean="0"/>
              <a:t>‹#›</a:t>
            </a:fld>
            <a:endParaRPr lang="en-GB"/>
          </a:p>
        </p:txBody>
      </p:sp>
    </p:spTree>
    <p:extLst>
      <p:ext uri="{BB962C8B-B14F-4D97-AF65-F5344CB8AC3E}">
        <p14:creationId xmlns:p14="http://schemas.microsoft.com/office/powerpoint/2010/main" val="26446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r>
              <a:rPr lang="en-US"/>
              <a:t>20XX</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r>
              <a:rPr lang="en-US"/>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28CC3C14-A563-4106-84C0-1C8F537F0977}" type="slidenum">
              <a:rPr lang="en-GB" smtClean="0"/>
              <a:t>‹#›</a:t>
            </a:fld>
            <a:endParaRPr lang="en-GB"/>
          </a:p>
        </p:txBody>
      </p:sp>
    </p:spTree>
    <p:extLst>
      <p:ext uri="{BB962C8B-B14F-4D97-AF65-F5344CB8AC3E}">
        <p14:creationId xmlns:p14="http://schemas.microsoft.com/office/powerpoint/2010/main" val="24452328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 id="2147483681"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fi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6" descr="A picture containing text, sky, outdoor, building&#10;&#10;Description automatically generated">
            <a:extLst>
              <a:ext uri="{FF2B5EF4-FFF2-40B4-BE49-F238E27FC236}">
                <a16:creationId xmlns:a16="http://schemas.microsoft.com/office/drawing/2014/main" id="{E9F79926-7224-F896-0B58-082893DA99CC}"/>
              </a:ext>
            </a:extLst>
          </p:cNvPr>
          <p:cNvPicPr>
            <a:picLocks noChangeAspect="1"/>
          </p:cNvPicPr>
          <p:nvPr/>
        </p:nvPicPr>
        <p:blipFill>
          <a:blip r:embed="rId2"/>
          <a:stretch>
            <a:fillRect/>
          </a:stretch>
        </p:blipFill>
        <p:spPr>
          <a:xfrm>
            <a:off x="290279" y="1798322"/>
            <a:ext cx="11559890" cy="4472467"/>
          </a:xfrm>
          <a:prstGeom prst="rect">
            <a:avLst/>
          </a:prstGeom>
          <a:noFill/>
          <a:ln cap="flat">
            <a:noFill/>
          </a:ln>
        </p:spPr>
      </p:pic>
      <p:sp>
        <p:nvSpPr>
          <p:cNvPr id="3" name="Title 1">
            <a:extLst>
              <a:ext uri="{FF2B5EF4-FFF2-40B4-BE49-F238E27FC236}">
                <a16:creationId xmlns:a16="http://schemas.microsoft.com/office/drawing/2014/main" id="{18C4DE5A-102B-CD31-71EC-3B5785D415F3}"/>
              </a:ext>
            </a:extLst>
          </p:cNvPr>
          <p:cNvSpPr txBox="1">
            <a:spLocks noGrp="1"/>
          </p:cNvSpPr>
          <p:nvPr>
            <p:ph type="ctrTitle"/>
          </p:nvPr>
        </p:nvSpPr>
        <p:spPr>
          <a:xfrm>
            <a:off x="163083" y="0"/>
            <a:ext cx="11814285" cy="1122206"/>
          </a:xfrm>
        </p:spPr>
        <p:txBody>
          <a:bodyPr anchorCtr="1">
            <a:normAutofit fontScale="90000"/>
          </a:bodyPr>
          <a:lstStyle/>
          <a:p>
            <a:pPr lvl="0" algn="ctr"/>
            <a:br>
              <a:rPr lang="en-US" b="1" dirty="0">
                <a:solidFill>
                  <a:srgbClr val="002060"/>
                </a:solidFill>
              </a:rPr>
            </a:br>
            <a:br>
              <a:rPr lang="en-US" b="1" dirty="0">
                <a:solidFill>
                  <a:srgbClr val="002060"/>
                </a:solidFill>
              </a:rPr>
            </a:br>
            <a:r>
              <a:rPr lang="en-US" b="1" dirty="0">
                <a:solidFill>
                  <a:srgbClr val="002060"/>
                </a:solidFill>
              </a:rPr>
              <a:t>Wallace Hall Academy</a:t>
            </a:r>
          </a:p>
        </p:txBody>
      </p:sp>
      <p:pic>
        <p:nvPicPr>
          <p:cNvPr id="4" name="Picture 18" descr="A picture containing text, clipart&#10;&#10;Description automatically generated">
            <a:extLst>
              <a:ext uri="{FF2B5EF4-FFF2-40B4-BE49-F238E27FC236}">
                <a16:creationId xmlns:a16="http://schemas.microsoft.com/office/drawing/2014/main" id="{0FB01D12-F64D-379B-9E57-0BE441556756}"/>
              </a:ext>
            </a:extLst>
          </p:cNvPr>
          <p:cNvPicPr>
            <a:picLocks noChangeAspect="1"/>
          </p:cNvPicPr>
          <p:nvPr/>
        </p:nvPicPr>
        <p:blipFill>
          <a:blip r:embed="rId3"/>
          <a:stretch>
            <a:fillRect/>
          </a:stretch>
        </p:blipFill>
        <p:spPr>
          <a:xfrm>
            <a:off x="9709765" y="164451"/>
            <a:ext cx="1503675" cy="150367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DE1EEC-321A-D08D-277C-D8BF8B895DFF}"/>
              </a:ext>
            </a:extLst>
          </p:cNvPr>
          <p:cNvSpPr/>
          <p:nvPr/>
        </p:nvSpPr>
        <p:spPr>
          <a:xfrm>
            <a:off x="3893673" y="2261250"/>
            <a:ext cx="4392891" cy="2733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Extra-curricular Opportunities</a:t>
            </a:r>
          </a:p>
        </p:txBody>
      </p:sp>
      <p:sp>
        <p:nvSpPr>
          <p:cNvPr id="3" name="Rectangle 4"/>
          <p:cNvSpPr>
            <a:spLocks noChangeArrowheads="1"/>
          </p:cNvSpPr>
          <p:nvPr/>
        </p:nvSpPr>
        <p:spPr bwMode="auto">
          <a:xfrm>
            <a:off x="24828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itle 4">
            <a:extLst>
              <a:ext uri="{FF2B5EF4-FFF2-40B4-BE49-F238E27FC236}">
                <a16:creationId xmlns:a16="http://schemas.microsoft.com/office/drawing/2014/main" id="{D19B4B6B-D146-7294-E6B6-4650CB6EBDFD}"/>
              </a:ext>
            </a:extLst>
          </p:cNvPr>
          <p:cNvSpPr>
            <a:spLocks noGrp="1"/>
          </p:cNvSpPr>
          <p:nvPr>
            <p:ph type="title"/>
          </p:nvPr>
        </p:nvSpPr>
        <p:spPr/>
        <p:txBody>
          <a:bodyPr/>
          <a:lstStyle/>
          <a:p>
            <a:endParaRPr lang="en-GB"/>
          </a:p>
        </p:txBody>
      </p:sp>
      <p:sp>
        <p:nvSpPr>
          <p:cNvPr id="6" name="Rectangle 5">
            <a:extLst>
              <a:ext uri="{FF2B5EF4-FFF2-40B4-BE49-F238E27FC236}">
                <a16:creationId xmlns:a16="http://schemas.microsoft.com/office/drawing/2014/main" id="{F255F5A6-5182-7930-A811-D82B2B825064}"/>
              </a:ext>
            </a:extLst>
          </p:cNvPr>
          <p:cNvSpPr/>
          <p:nvPr/>
        </p:nvSpPr>
        <p:spPr>
          <a:xfrm>
            <a:off x="940413" y="960793"/>
            <a:ext cx="2111586" cy="7314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ea typeface="Calibri"/>
                <a:cs typeface="Calibri"/>
              </a:rPr>
              <a:t>Netball</a:t>
            </a:r>
            <a:endParaRPr lang="en-GB" dirty="0"/>
          </a:p>
        </p:txBody>
      </p:sp>
      <p:sp>
        <p:nvSpPr>
          <p:cNvPr id="12" name="Rectangle 11">
            <a:extLst>
              <a:ext uri="{FF2B5EF4-FFF2-40B4-BE49-F238E27FC236}">
                <a16:creationId xmlns:a16="http://schemas.microsoft.com/office/drawing/2014/main" id="{1C415EC1-86AC-13C1-B045-6E2D8BBF2010}"/>
              </a:ext>
            </a:extLst>
          </p:cNvPr>
          <p:cNvSpPr/>
          <p:nvPr/>
        </p:nvSpPr>
        <p:spPr>
          <a:xfrm>
            <a:off x="940413" y="3061441"/>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Art</a:t>
            </a:r>
            <a:endParaRPr lang="en-GB" dirty="0"/>
          </a:p>
        </p:txBody>
      </p:sp>
      <p:sp>
        <p:nvSpPr>
          <p:cNvPr id="13" name="Rectangle 12">
            <a:extLst>
              <a:ext uri="{FF2B5EF4-FFF2-40B4-BE49-F238E27FC236}">
                <a16:creationId xmlns:a16="http://schemas.microsoft.com/office/drawing/2014/main" id="{6173D369-06DA-A6F4-ACB0-8C6D7446578E}"/>
              </a:ext>
            </a:extLst>
          </p:cNvPr>
          <p:cNvSpPr/>
          <p:nvPr/>
        </p:nvSpPr>
        <p:spPr>
          <a:xfrm>
            <a:off x="940413" y="5481306"/>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Warhammer/Chess</a:t>
            </a:r>
            <a:endParaRPr lang="en-GB" dirty="0"/>
          </a:p>
        </p:txBody>
      </p:sp>
      <p:sp>
        <p:nvSpPr>
          <p:cNvPr id="14" name="Rectangle 13">
            <a:extLst>
              <a:ext uri="{FF2B5EF4-FFF2-40B4-BE49-F238E27FC236}">
                <a16:creationId xmlns:a16="http://schemas.microsoft.com/office/drawing/2014/main" id="{6BF08674-50F8-91BF-785D-D5D54B125BBA}"/>
              </a:ext>
            </a:extLst>
          </p:cNvPr>
          <p:cNvSpPr/>
          <p:nvPr/>
        </p:nvSpPr>
        <p:spPr>
          <a:xfrm>
            <a:off x="5049034" y="5481306"/>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Fitness</a:t>
            </a:r>
            <a:endParaRPr lang="en-GB" dirty="0"/>
          </a:p>
        </p:txBody>
      </p:sp>
      <p:sp>
        <p:nvSpPr>
          <p:cNvPr id="15" name="Rectangle 14">
            <a:extLst>
              <a:ext uri="{FF2B5EF4-FFF2-40B4-BE49-F238E27FC236}">
                <a16:creationId xmlns:a16="http://schemas.microsoft.com/office/drawing/2014/main" id="{017C9263-D101-06C0-9EC5-385C70FD927F}"/>
              </a:ext>
            </a:extLst>
          </p:cNvPr>
          <p:cNvSpPr/>
          <p:nvPr/>
        </p:nvSpPr>
        <p:spPr>
          <a:xfrm>
            <a:off x="8982602" y="5481307"/>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Music</a:t>
            </a:r>
            <a:endParaRPr lang="en-GB" dirty="0"/>
          </a:p>
        </p:txBody>
      </p:sp>
      <p:sp>
        <p:nvSpPr>
          <p:cNvPr id="16" name="Rectangle 15">
            <a:extLst>
              <a:ext uri="{FF2B5EF4-FFF2-40B4-BE49-F238E27FC236}">
                <a16:creationId xmlns:a16="http://schemas.microsoft.com/office/drawing/2014/main" id="{FE77BE5A-65A2-EC8A-5719-518A85EDC580}"/>
              </a:ext>
            </a:extLst>
          </p:cNvPr>
          <p:cNvSpPr/>
          <p:nvPr/>
        </p:nvSpPr>
        <p:spPr>
          <a:xfrm>
            <a:off x="8982602" y="3061441"/>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Japanese</a:t>
            </a:r>
            <a:endParaRPr lang="en-GB" dirty="0"/>
          </a:p>
        </p:txBody>
      </p:sp>
      <p:sp>
        <p:nvSpPr>
          <p:cNvPr id="17" name="Rectangle 16">
            <a:extLst>
              <a:ext uri="{FF2B5EF4-FFF2-40B4-BE49-F238E27FC236}">
                <a16:creationId xmlns:a16="http://schemas.microsoft.com/office/drawing/2014/main" id="{E21931FB-5FA1-EEF0-4F56-F2D37C7C2C4D}"/>
              </a:ext>
            </a:extLst>
          </p:cNvPr>
          <p:cNvSpPr/>
          <p:nvPr/>
        </p:nvSpPr>
        <p:spPr>
          <a:xfrm>
            <a:off x="8982601" y="888711"/>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Football</a:t>
            </a:r>
            <a:endParaRPr lang="en-GB" dirty="0"/>
          </a:p>
        </p:txBody>
      </p:sp>
      <p:sp>
        <p:nvSpPr>
          <p:cNvPr id="18" name="Rectangle 17">
            <a:extLst>
              <a:ext uri="{FF2B5EF4-FFF2-40B4-BE49-F238E27FC236}">
                <a16:creationId xmlns:a16="http://schemas.microsoft.com/office/drawing/2014/main" id="{BED5E2C0-1E40-AFC6-DA7A-BEACEAB5B9EE}"/>
              </a:ext>
            </a:extLst>
          </p:cNvPr>
          <p:cNvSpPr/>
          <p:nvPr/>
        </p:nvSpPr>
        <p:spPr>
          <a:xfrm>
            <a:off x="5038737" y="888711"/>
            <a:ext cx="2111586" cy="73146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dirty="0">
                <a:ea typeface="Calibri"/>
                <a:cs typeface="Calibri"/>
              </a:rPr>
              <a:t>School Show</a:t>
            </a:r>
            <a:endParaRPr lang="en-GB" dirty="0"/>
          </a:p>
        </p:txBody>
      </p:sp>
      <p:cxnSp>
        <p:nvCxnSpPr>
          <p:cNvPr id="19" name="Straight Arrow Connector 18">
            <a:extLst>
              <a:ext uri="{FF2B5EF4-FFF2-40B4-BE49-F238E27FC236}">
                <a16:creationId xmlns:a16="http://schemas.microsoft.com/office/drawing/2014/main" id="{2DD8E89F-C94D-2F54-789D-E7A2B06199CD}"/>
              </a:ext>
            </a:extLst>
          </p:cNvPr>
          <p:cNvCxnSpPr/>
          <p:nvPr/>
        </p:nvCxnSpPr>
        <p:spPr>
          <a:xfrm flipH="1" flipV="1">
            <a:off x="3037054" y="1724436"/>
            <a:ext cx="888285" cy="5703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167FFAD2-8B50-25B1-572B-EB20A2963C29}"/>
              </a:ext>
            </a:extLst>
          </p:cNvPr>
          <p:cNvCxnSpPr>
            <a:cxnSpLocks/>
          </p:cNvCxnSpPr>
          <p:nvPr/>
        </p:nvCxnSpPr>
        <p:spPr>
          <a:xfrm flipH="1">
            <a:off x="6064459" y="4992688"/>
            <a:ext cx="64502" cy="5108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F8BF8232-79BE-3874-91AA-79A39949E8F5}"/>
              </a:ext>
            </a:extLst>
          </p:cNvPr>
          <p:cNvCxnSpPr>
            <a:cxnSpLocks/>
          </p:cNvCxnSpPr>
          <p:nvPr/>
        </p:nvCxnSpPr>
        <p:spPr>
          <a:xfrm>
            <a:off x="8353178" y="5013281"/>
            <a:ext cx="584227" cy="449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9A2A5513-6C17-0253-A597-1D518EA46FAC}"/>
              </a:ext>
            </a:extLst>
          </p:cNvPr>
          <p:cNvCxnSpPr>
            <a:cxnSpLocks/>
          </p:cNvCxnSpPr>
          <p:nvPr/>
        </p:nvCxnSpPr>
        <p:spPr>
          <a:xfrm>
            <a:off x="8322285" y="3376011"/>
            <a:ext cx="646011" cy="62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CCBA7D4C-8E7A-4A63-7967-C8879D952A18}"/>
              </a:ext>
            </a:extLst>
          </p:cNvPr>
          <p:cNvCxnSpPr>
            <a:cxnSpLocks/>
          </p:cNvCxnSpPr>
          <p:nvPr/>
        </p:nvCxnSpPr>
        <p:spPr>
          <a:xfrm flipV="1">
            <a:off x="8342879" y="1652354"/>
            <a:ext cx="594525" cy="590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5A5AAF1-E1C4-C221-2981-069F5953FBF6}"/>
              </a:ext>
            </a:extLst>
          </p:cNvPr>
          <p:cNvCxnSpPr>
            <a:cxnSpLocks/>
          </p:cNvCxnSpPr>
          <p:nvPr/>
        </p:nvCxnSpPr>
        <p:spPr>
          <a:xfrm flipV="1">
            <a:off x="6025987" y="1631759"/>
            <a:ext cx="7579" cy="65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7F6C6F31-60ED-39EB-F82D-682B9CF7C468}"/>
              </a:ext>
            </a:extLst>
          </p:cNvPr>
          <p:cNvCxnSpPr>
            <a:cxnSpLocks/>
          </p:cNvCxnSpPr>
          <p:nvPr/>
        </p:nvCxnSpPr>
        <p:spPr>
          <a:xfrm flipH="1">
            <a:off x="3129729" y="3365714"/>
            <a:ext cx="744122" cy="268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D8349799-2D50-7A91-8216-5D6CBDD160A0}"/>
              </a:ext>
            </a:extLst>
          </p:cNvPr>
          <p:cNvCxnSpPr>
            <a:cxnSpLocks/>
          </p:cNvCxnSpPr>
          <p:nvPr/>
        </p:nvCxnSpPr>
        <p:spPr>
          <a:xfrm flipH="1">
            <a:off x="3088540" y="5023579"/>
            <a:ext cx="764718" cy="4078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713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B8424B3C-C46B-2820-8395-0148B4640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16" t="15382" r="13047"/>
          <a:stretch/>
        </p:blipFill>
        <p:spPr bwMode="auto">
          <a:xfrm>
            <a:off x="4526895" y="2884741"/>
            <a:ext cx="2471702" cy="2144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Mentors in Violence Prevention Programme (MVP) Scotland - YouTube">
            <a:extLst>
              <a:ext uri="{FF2B5EF4-FFF2-40B4-BE49-F238E27FC236}">
                <a16:creationId xmlns:a16="http://schemas.microsoft.com/office/drawing/2014/main" id="{3B187C6D-571C-E5A2-40FA-3285F648D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4" t="16498" r="16293" b="29438"/>
          <a:stretch/>
        </p:blipFill>
        <p:spPr bwMode="auto">
          <a:xfrm>
            <a:off x="5102581" y="1181865"/>
            <a:ext cx="3822041" cy="1698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571" y="4977231"/>
            <a:ext cx="3420870" cy="1760954"/>
          </a:xfrm>
          <a:prstGeom prst="rect">
            <a:avLst/>
          </a:prstGeom>
        </p:spPr>
      </p:pic>
      <p:sp>
        <p:nvSpPr>
          <p:cNvPr id="6" name="Title 1"/>
          <p:cNvSpPr txBox="1">
            <a:spLocks/>
          </p:cNvSpPr>
          <p:nvPr/>
        </p:nvSpPr>
        <p:spPr>
          <a:xfrm>
            <a:off x="5554773" y="5412475"/>
            <a:ext cx="3982753" cy="1562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Equality Group</a:t>
            </a:r>
          </a:p>
        </p:txBody>
      </p:sp>
      <p:pic>
        <p:nvPicPr>
          <p:cNvPr id="7" name="Picture 15"/>
          <p:cNvPicPr>
            <a:picLocks noChangeAspect="1"/>
          </p:cNvPicPr>
          <p:nvPr/>
        </p:nvPicPr>
        <p:blipFill>
          <a:blip r:embed="rId5"/>
          <a:srcRect/>
          <a:stretch>
            <a:fillRect/>
          </a:stretch>
        </p:blipFill>
        <p:spPr>
          <a:xfrm>
            <a:off x="8594098" y="241485"/>
            <a:ext cx="3154734" cy="1472209"/>
          </a:xfrm>
          <a:prstGeom prst="rect">
            <a:avLst/>
          </a:prstGeom>
        </p:spPr>
      </p:pic>
      <p:pic>
        <p:nvPicPr>
          <p:cNvPr id="8" name="Picture 7"/>
          <p:cNvPicPr>
            <a:picLocks noChangeAspect="1"/>
          </p:cNvPicPr>
          <p:nvPr/>
        </p:nvPicPr>
        <p:blipFill>
          <a:blip r:embed="rId6"/>
          <a:stretch>
            <a:fillRect/>
          </a:stretch>
        </p:blipFill>
        <p:spPr>
          <a:xfrm>
            <a:off x="3897648" y="4885338"/>
            <a:ext cx="1864561" cy="1927501"/>
          </a:xfrm>
          <a:prstGeom prst="rect">
            <a:avLst/>
          </a:prstGeom>
        </p:spPr>
      </p:pic>
      <p:sp>
        <p:nvSpPr>
          <p:cNvPr id="10" name="Title 1">
            <a:extLst>
              <a:ext uri="{FF2B5EF4-FFF2-40B4-BE49-F238E27FC236}">
                <a16:creationId xmlns:a16="http://schemas.microsoft.com/office/drawing/2014/main" id="{9869E67D-981C-8F8E-0871-51F23257B9D3}"/>
              </a:ext>
            </a:extLst>
          </p:cNvPr>
          <p:cNvSpPr>
            <a:spLocks noGrp="1"/>
          </p:cNvSpPr>
          <p:nvPr>
            <p:ph type="title"/>
          </p:nvPr>
        </p:nvSpPr>
        <p:spPr>
          <a:xfrm>
            <a:off x="229284" y="643486"/>
            <a:ext cx="4090495" cy="1172250"/>
          </a:xfrm>
        </p:spPr>
        <p:txBody>
          <a:bodyPr>
            <a:normAutofit fontScale="90000"/>
          </a:bodyPr>
          <a:lstStyle/>
          <a:p>
            <a:r>
              <a:rPr lang="en-GB" b="1" u="sng" dirty="0"/>
              <a:t>Wellbeing, Equality and Inclusion</a:t>
            </a:r>
            <a:endParaRPr lang="en-GB" b="1" dirty="0">
              <a:solidFill>
                <a:schemeClr val="tx1"/>
              </a:solidFill>
            </a:endParaRPr>
          </a:p>
        </p:txBody>
      </p:sp>
      <p:pic>
        <p:nvPicPr>
          <p:cNvPr id="12" name="Picture 11"/>
          <p:cNvPicPr>
            <a:picLocks noChangeAspect="1"/>
          </p:cNvPicPr>
          <p:nvPr/>
        </p:nvPicPr>
        <p:blipFill rotWithShape="1">
          <a:blip r:embed="rId7"/>
          <a:srcRect l="1266" t="11846" r="81114" b="72447"/>
          <a:stretch/>
        </p:blipFill>
        <p:spPr>
          <a:xfrm>
            <a:off x="5664799" y="4647"/>
            <a:ext cx="2685380" cy="1346463"/>
          </a:xfrm>
          <a:prstGeom prst="rect">
            <a:avLst/>
          </a:prstGeom>
        </p:spPr>
      </p:pic>
      <p:pic>
        <p:nvPicPr>
          <p:cNvPr id="1030" name="Picture 6" descr="Show Racism the Red Card"/>
          <p:cNvPicPr>
            <a:picLocks noChangeAspect="1" noChangeArrowheads="1"/>
          </p:cNvPicPr>
          <p:nvPr/>
        </p:nvPicPr>
        <p:blipFill rotWithShape="1">
          <a:blip r:embed="rId8">
            <a:extLst>
              <a:ext uri="{28A0092B-C50C-407E-A947-70E740481C1C}">
                <a14:useLocalDpi xmlns:a14="http://schemas.microsoft.com/office/drawing/2010/main" val="0"/>
              </a:ext>
            </a:extLst>
          </a:blip>
          <a:srcRect l="25683" r="25864"/>
          <a:stretch/>
        </p:blipFill>
        <p:spPr bwMode="auto">
          <a:xfrm>
            <a:off x="6999838" y="2885657"/>
            <a:ext cx="2187617" cy="1724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AB5C44-E664-782E-D715-80E38978BA51}"/>
              </a:ext>
            </a:extLst>
          </p:cNvPr>
          <p:cNvSpPr txBox="1"/>
          <p:nvPr/>
        </p:nvSpPr>
        <p:spPr>
          <a:xfrm>
            <a:off x="9537564" y="2171453"/>
            <a:ext cx="2471703" cy="3785652"/>
          </a:xfrm>
          <a:prstGeom prst="rect">
            <a:avLst/>
          </a:prstGeom>
          <a:noFill/>
        </p:spPr>
        <p:txBody>
          <a:bodyPr wrap="square">
            <a:spAutoFit/>
          </a:bodyPr>
          <a:lstStyle/>
          <a:p>
            <a:r>
              <a:rPr lang="en-GB" sz="2400" i="1" dirty="0">
                <a:solidFill>
                  <a:srgbClr val="FF0000"/>
                </a:solidFill>
              </a:rPr>
              <a:t>“Staff and young people promote and celebrate equality and diversity across many aspects of school life.”</a:t>
            </a:r>
          </a:p>
          <a:p>
            <a:endParaRPr lang="en-GB" sz="2400" i="1" dirty="0">
              <a:solidFill>
                <a:srgbClr val="FF0000"/>
              </a:solidFill>
            </a:endParaRPr>
          </a:p>
          <a:p>
            <a:r>
              <a:rPr lang="en-GB" sz="2400" i="1" dirty="0">
                <a:solidFill>
                  <a:srgbClr val="FF0000"/>
                </a:solidFill>
              </a:rPr>
              <a:t>(HMIE Inspection Report, 2025)</a:t>
            </a:r>
          </a:p>
        </p:txBody>
      </p:sp>
      <p:sp>
        <p:nvSpPr>
          <p:cNvPr id="13" name="Content Placeholder 2">
            <a:extLst>
              <a:ext uri="{FF2B5EF4-FFF2-40B4-BE49-F238E27FC236}">
                <a16:creationId xmlns:a16="http://schemas.microsoft.com/office/drawing/2014/main" id="{270E9424-0012-0100-6FC1-74D7177A7BB6}"/>
              </a:ext>
            </a:extLst>
          </p:cNvPr>
          <p:cNvSpPr>
            <a:spLocks noGrp="1"/>
          </p:cNvSpPr>
          <p:nvPr>
            <p:ph idx="1"/>
          </p:nvPr>
        </p:nvSpPr>
        <p:spPr>
          <a:xfrm>
            <a:off x="91617" y="2168165"/>
            <a:ext cx="3019425" cy="4351338"/>
          </a:xfrm>
        </p:spPr>
        <p:txBody>
          <a:bodyPr>
            <a:normAutofit fontScale="85000" lnSpcReduction="20000"/>
          </a:bodyPr>
          <a:lstStyle/>
          <a:p>
            <a:pPr marL="0" indent="0">
              <a:buNone/>
            </a:pPr>
            <a:r>
              <a:rPr lang="en-GB" i="1" dirty="0">
                <a:solidFill>
                  <a:srgbClr val="FF0000"/>
                </a:solidFill>
              </a:rPr>
              <a:t>“The school’s highly-effective approach to wellbeing is underpinned by strong approaches to monitoring and evaluating school practice. Almost all young people have a strong sense of belonging to their school.”</a:t>
            </a:r>
          </a:p>
          <a:p>
            <a:pPr marL="0" indent="0">
              <a:buNone/>
            </a:pPr>
            <a:endParaRPr lang="en-GB" i="1" dirty="0">
              <a:solidFill>
                <a:srgbClr val="FF0000"/>
              </a:solidFill>
            </a:endParaRPr>
          </a:p>
          <a:p>
            <a:pPr marL="0" indent="0">
              <a:buNone/>
            </a:pPr>
            <a:r>
              <a:rPr lang="en-GB" i="1" dirty="0">
                <a:solidFill>
                  <a:srgbClr val="FF0000"/>
                </a:solidFill>
              </a:rPr>
              <a:t>(HMIE Inspection Report, 2025)</a:t>
            </a:r>
          </a:p>
        </p:txBody>
      </p:sp>
    </p:spTree>
    <p:extLst>
      <p:ext uri="{BB962C8B-B14F-4D97-AF65-F5344CB8AC3E}">
        <p14:creationId xmlns:p14="http://schemas.microsoft.com/office/powerpoint/2010/main" val="89760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6CE7-ED2C-5094-7737-08D0E5A25919}"/>
              </a:ext>
            </a:extLst>
          </p:cNvPr>
          <p:cNvSpPr txBox="1">
            <a:spLocks noGrp="1"/>
          </p:cNvSpPr>
          <p:nvPr>
            <p:ph type="title"/>
          </p:nvPr>
        </p:nvSpPr>
        <p:spPr>
          <a:xfrm>
            <a:off x="1554822" y="-260519"/>
            <a:ext cx="8421688" cy="1325559"/>
          </a:xfrm>
        </p:spPr>
        <p:txBody>
          <a:bodyPr/>
          <a:lstStyle/>
          <a:p>
            <a:pPr lvl="0"/>
            <a:r>
              <a:rPr lang="en-US" sz="3200" b="1" u="sng" dirty="0"/>
              <a:t>Pupil Support Team</a:t>
            </a:r>
            <a:r>
              <a:rPr lang="en-US" sz="3200" b="1" dirty="0"/>
              <a:t> </a:t>
            </a:r>
            <a:endParaRPr lang="en-US" sz="3200" b="1" dirty="0">
              <a:ea typeface="Calibri Light"/>
              <a:cs typeface="Calibri Light"/>
            </a:endParaRPr>
          </a:p>
        </p:txBody>
      </p:sp>
      <p:pic>
        <p:nvPicPr>
          <p:cNvPr id="6" name="Picture 19">
            <a:extLst>
              <a:ext uri="{FF2B5EF4-FFF2-40B4-BE49-F238E27FC236}">
                <a16:creationId xmlns:a16="http://schemas.microsoft.com/office/drawing/2014/main" id="{9983B301-6FEB-448D-5FE7-7C6F54AC0F9C}"/>
              </a:ext>
            </a:extLst>
          </p:cNvPr>
          <p:cNvPicPr>
            <a:picLocks noChangeAspect="1"/>
          </p:cNvPicPr>
          <p:nvPr/>
        </p:nvPicPr>
        <p:blipFill>
          <a:blip r:embed="rId2"/>
          <a:srcRect l="17661" t="48104" r="63903" b="20915"/>
          <a:stretch>
            <a:fillRect/>
          </a:stretch>
        </p:blipFill>
        <p:spPr>
          <a:xfrm>
            <a:off x="2639361" y="1077846"/>
            <a:ext cx="2253670" cy="2235237"/>
          </a:xfrm>
          <a:prstGeom prst="rect">
            <a:avLst/>
          </a:prstGeom>
          <a:noFill/>
          <a:ln cap="flat">
            <a:noFill/>
          </a:ln>
        </p:spPr>
      </p:pic>
      <p:pic>
        <p:nvPicPr>
          <p:cNvPr id="7" name="Picture 2" descr="\\WHAC-fs1\ALV resources\Photos\2018-2019\Junior SoC 2019\Natalie Flint.jpg">
            <a:extLst>
              <a:ext uri="{FF2B5EF4-FFF2-40B4-BE49-F238E27FC236}">
                <a16:creationId xmlns:a16="http://schemas.microsoft.com/office/drawing/2014/main" id="{36E473D3-C1A4-55F5-39A9-72CD17B22A43}"/>
              </a:ext>
            </a:extLst>
          </p:cNvPr>
          <p:cNvPicPr>
            <a:picLocks noChangeAspect="1"/>
          </p:cNvPicPr>
          <p:nvPr/>
        </p:nvPicPr>
        <p:blipFill>
          <a:blip r:embed="rId3"/>
          <a:srcRect/>
          <a:stretch>
            <a:fillRect/>
          </a:stretch>
        </p:blipFill>
        <p:spPr>
          <a:xfrm>
            <a:off x="312266" y="1065040"/>
            <a:ext cx="1987929" cy="2248043"/>
          </a:xfrm>
          <a:prstGeom prst="rect">
            <a:avLst/>
          </a:prstGeom>
          <a:noFill/>
          <a:ln cap="flat">
            <a:noFill/>
          </a:ln>
        </p:spPr>
      </p:pic>
      <p:pic>
        <p:nvPicPr>
          <p:cNvPr id="8" name="Picture 21">
            <a:extLst>
              <a:ext uri="{FF2B5EF4-FFF2-40B4-BE49-F238E27FC236}">
                <a16:creationId xmlns:a16="http://schemas.microsoft.com/office/drawing/2014/main" id="{6B5D0BC4-9F51-1F17-871B-D06B4FCD2D10}"/>
              </a:ext>
            </a:extLst>
          </p:cNvPr>
          <p:cNvPicPr>
            <a:picLocks noChangeAspect="1"/>
          </p:cNvPicPr>
          <p:nvPr/>
        </p:nvPicPr>
        <p:blipFill>
          <a:blip r:embed="rId2"/>
          <a:srcRect l="40180" t="48997" r="41737" b="21359"/>
          <a:stretch>
            <a:fillRect/>
          </a:stretch>
        </p:blipFill>
        <p:spPr>
          <a:xfrm>
            <a:off x="7210359" y="1165728"/>
            <a:ext cx="1831232" cy="2280222"/>
          </a:xfrm>
          <a:prstGeom prst="rect">
            <a:avLst/>
          </a:prstGeom>
          <a:noFill/>
          <a:ln cap="flat">
            <a:noFill/>
          </a:ln>
        </p:spPr>
      </p:pic>
      <p:pic>
        <p:nvPicPr>
          <p:cNvPr id="9" name="Picture 22">
            <a:extLst>
              <a:ext uri="{FF2B5EF4-FFF2-40B4-BE49-F238E27FC236}">
                <a16:creationId xmlns:a16="http://schemas.microsoft.com/office/drawing/2014/main" id="{D83274DF-AE97-CE15-A5D6-5523BD752BA0}"/>
              </a:ext>
            </a:extLst>
          </p:cNvPr>
          <p:cNvPicPr>
            <a:picLocks noChangeAspect="1"/>
          </p:cNvPicPr>
          <p:nvPr/>
        </p:nvPicPr>
        <p:blipFill>
          <a:blip r:embed="rId2"/>
          <a:srcRect l="62346" t="47892" r="20488" b="20879"/>
          <a:stretch>
            <a:fillRect/>
          </a:stretch>
        </p:blipFill>
        <p:spPr>
          <a:xfrm>
            <a:off x="9402458" y="1165728"/>
            <a:ext cx="2011007" cy="2147355"/>
          </a:xfrm>
          <a:prstGeom prst="rect">
            <a:avLst/>
          </a:prstGeom>
          <a:noFill/>
          <a:ln cap="flat">
            <a:noFill/>
          </a:ln>
        </p:spPr>
      </p:pic>
      <p:sp>
        <p:nvSpPr>
          <p:cNvPr id="10" name="Content Placeholder 2">
            <a:extLst>
              <a:ext uri="{FF2B5EF4-FFF2-40B4-BE49-F238E27FC236}">
                <a16:creationId xmlns:a16="http://schemas.microsoft.com/office/drawing/2014/main" id="{CB30DF33-C8AB-10ED-190A-ABD6DE5E7340}"/>
              </a:ext>
            </a:extLst>
          </p:cNvPr>
          <p:cNvSpPr txBox="1"/>
          <p:nvPr/>
        </p:nvSpPr>
        <p:spPr>
          <a:xfrm>
            <a:off x="9228644" y="3445950"/>
            <a:ext cx="2317711" cy="644780"/>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0" i="0" u="none" strike="noStrike" kern="1200" cap="none" spc="150" baseline="0" dirty="0">
                <a:solidFill>
                  <a:srgbClr val="000000"/>
                </a:solidFill>
                <a:uFillTx/>
                <a:latin typeface="Tenorite"/>
              </a:rPr>
              <a:t>Mrs Mack</a:t>
            </a:r>
          </a:p>
        </p:txBody>
      </p:sp>
      <p:sp>
        <p:nvSpPr>
          <p:cNvPr id="11" name="Content Placeholder 2">
            <a:extLst>
              <a:ext uri="{FF2B5EF4-FFF2-40B4-BE49-F238E27FC236}">
                <a16:creationId xmlns:a16="http://schemas.microsoft.com/office/drawing/2014/main" id="{8C7C11D1-3F2B-15E3-BC02-E8E14D335EBB}"/>
              </a:ext>
            </a:extLst>
          </p:cNvPr>
          <p:cNvSpPr txBox="1"/>
          <p:nvPr/>
        </p:nvSpPr>
        <p:spPr>
          <a:xfrm>
            <a:off x="5198214" y="3611564"/>
            <a:ext cx="3660769" cy="644780"/>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0" i="0" u="none" strike="noStrike" kern="1200" cap="none" spc="150" baseline="0" dirty="0">
                <a:solidFill>
                  <a:srgbClr val="000000"/>
                </a:solidFill>
                <a:uFillTx/>
                <a:latin typeface="Tenorite"/>
              </a:rPr>
              <a:t>Mr Laverty and Mrs Robertson</a:t>
            </a:r>
          </a:p>
        </p:txBody>
      </p:sp>
      <p:sp>
        <p:nvSpPr>
          <p:cNvPr id="12" name="Content Placeholder 2">
            <a:extLst>
              <a:ext uri="{FF2B5EF4-FFF2-40B4-BE49-F238E27FC236}">
                <a16:creationId xmlns:a16="http://schemas.microsoft.com/office/drawing/2014/main" id="{D8FBF7DD-CA01-EFC6-DD4B-9ED6CBB83561}"/>
              </a:ext>
            </a:extLst>
          </p:cNvPr>
          <p:cNvSpPr txBox="1"/>
          <p:nvPr/>
        </p:nvSpPr>
        <p:spPr>
          <a:xfrm>
            <a:off x="2643470" y="3469729"/>
            <a:ext cx="2317711" cy="644780"/>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2000" b="0" i="0" u="none" strike="noStrike" kern="1200" cap="none" spc="150" baseline="0" dirty="0">
                <a:solidFill>
                  <a:srgbClr val="000000"/>
                </a:solidFill>
                <a:uFillTx/>
                <a:latin typeface="Tenorite"/>
              </a:rPr>
              <a:t>Mrs Fraser</a:t>
            </a:r>
          </a:p>
        </p:txBody>
      </p:sp>
      <p:sp>
        <p:nvSpPr>
          <p:cNvPr id="13" name="Text Placeholder 30">
            <a:extLst>
              <a:ext uri="{FF2B5EF4-FFF2-40B4-BE49-F238E27FC236}">
                <a16:creationId xmlns:a16="http://schemas.microsoft.com/office/drawing/2014/main" id="{19FF883E-5495-1A8B-5315-6317E8655323}"/>
              </a:ext>
            </a:extLst>
          </p:cNvPr>
          <p:cNvSpPr txBox="1"/>
          <p:nvPr/>
        </p:nvSpPr>
        <p:spPr>
          <a:xfrm>
            <a:off x="9372142" y="3810063"/>
            <a:ext cx="2049645" cy="36512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1600" b="0" i="0" u="none" strike="noStrike" kern="1200" cap="none" spc="150" baseline="0" dirty="0">
                <a:solidFill>
                  <a:srgbClr val="000000"/>
                </a:solidFill>
                <a:uFillTx/>
                <a:latin typeface="Tenorite"/>
              </a:rPr>
              <a:t>PT Pupil Support </a:t>
            </a:r>
          </a:p>
        </p:txBody>
      </p:sp>
      <p:sp>
        <p:nvSpPr>
          <p:cNvPr id="14" name="Content Placeholder 2">
            <a:extLst>
              <a:ext uri="{FF2B5EF4-FFF2-40B4-BE49-F238E27FC236}">
                <a16:creationId xmlns:a16="http://schemas.microsoft.com/office/drawing/2014/main" id="{072EDDCC-4727-782D-F75E-5321069AC93A}"/>
              </a:ext>
            </a:extLst>
          </p:cNvPr>
          <p:cNvSpPr txBox="1">
            <a:spLocks noGrp="1"/>
          </p:cNvSpPr>
          <p:nvPr>
            <p:ph type="body" idx="4294967295"/>
          </p:nvPr>
        </p:nvSpPr>
        <p:spPr>
          <a:xfrm>
            <a:off x="147374" y="3429000"/>
            <a:ext cx="2317711" cy="644780"/>
          </a:xfrm>
        </p:spPr>
        <p:txBody>
          <a:bodyPr anchor="ctr" anchorCtr="1">
            <a:noAutofit/>
          </a:bodyPr>
          <a:lstStyle/>
          <a:p>
            <a:pPr marL="0" lvl="0" indent="0" algn="ctr">
              <a:buNone/>
            </a:pPr>
            <a:r>
              <a:rPr lang="en-US" sz="2000" spc="150" dirty="0"/>
              <a:t>Mrs Flint</a:t>
            </a:r>
          </a:p>
        </p:txBody>
      </p:sp>
      <p:sp>
        <p:nvSpPr>
          <p:cNvPr id="15" name="Text Placeholder 30">
            <a:extLst>
              <a:ext uri="{FF2B5EF4-FFF2-40B4-BE49-F238E27FC236}">
                <a16:creationId xmlns:a16="http://schemas.microsoft.com/office/drawing/2014/main" id="{4ED17C7C-CD3C-BD90-4264-DCE390E6AEB4}"/>
              </a:ext>
            </a:extLst>
          </p:cNvPr>
          <p:cNvSpPr txBox="1"/>
          <p:nvPr/>
        </p:nvSpPr>
        <p:spPr>
          <a:xfrm>
            <a:off x="2835711" y="3891215"/>
            <a:ext cx="2049645" cy="36512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1600" b="0" i="0" u="none" strike="noStrike" kern="1200" cap="none" spc="150" baseline="0" dirty="0">
                <a:solidFill>
                  <a:srgbClr val="000000"/>
                </a:solidFill>
                <a:uFillTx/>
                <a:latin typeface="Tenorite"/>
              </a:rPr>
              <a:t>PT Pupil Support </a:t>
            </a:r>
          </a:p>
        </p:txBody>
      </p:sp>
      <p:sp>
        <p:nvSpPr>
          <p:cNvPr id="3" name="Text Placeholder 30">
            <a:extLst>
              <a:ext uri="{FF2B5EF4-FFF2-40B4-BE49-F238E27FC236}">
                <a16:creationId xmlns:a16="http://schemas.microsoft.com/office/drawing/2014/main" id="{89A6777C-6EDA-F96C-0E80-0F3F7DE9B558}"/>
              </a:ext>
            </a:extLst>
          </p:cNvPr>
          <p:cNvSpPr txBox="1">
            <a:spLocks noGrp="1"/>
          </p:cNvSpPr>
          <p:nvPr>
            <p:ph type="body" idx="4294967295"/>
          </p:nvPr>
        </p:nvSpPr>
        <p:spPr>
          <a:xfrm>
            <a:off x="199842" y="3953539"/>
            <a:ext cx="2265243" cy="472315"/>
          </a:xfrm>
        </p:spPr>
        <p:txBody>
          <a:bodyPr anchorCtr="1">
            <a:noAutofit/>
          </a:bodyPr>
          <a:lstStyle/>
          <a:p>
            <a:pPr marL="0" lvl="0" indent="0" algn="ctr">
              <a:buNone/>
            </a:pPr>
            <a:r>
              <a:rPr lang="en-GB" sz="1600" spc="150" dirty="0"/>
              <a:t>PT Additional Support for Learning </a:t>
            </a:r>
          </a:p>
        </p:txBody>
      </p:sp>
      <p:sp>
        <p:nvSpPr>
          <p:cNvPr id="16" name="Text Placeholder 30">
            <a:extLst>
              <a:ext uri="{FF2B5EF4-FFF2-40B4-BE49-F238E27FC236}">
                <a16:creationId xmlns:a16="http://schemas.microsoft.com/office/drawing/2014/main" id="{3CFD75A2-1295-309C-A003-7C8CF1B71203}"/>
              </a:ext>
            </a:extLst>
          </p:cNvPr>
          <p:cNvSpPr txBox="1"/>
          <p:nvPr/>
        </p:nvSpPr>
        <p:spPr>
          <a:xfrm>
            <a:off x="5908388" y="4134039"/>
            <a:ext cx="2049645" cy="365129"/>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GB" sz="1600" b="0" i="0" u="none" strike="noStrike" kern="1200" cap="none" spc="150" baseline="0" dirty="0">
                <a:solidFill>
                  <a:srgbClr val="000000"/>
                </a:solidFill>
                <a:uFillTx/>
                <a:latin typeface="Tenorite"/>
              </a:rPr>
              <a:t>PT Pupil Support </a:t>
            </a:r>
          </a:p>
        </p:txBody>
      </p:sp>
      <p:sp>
        <p:nvSpPr>
          <p:cNvPr id="17" name="Rectangle 42">
            <a:extLst>
              <a:ext uri="{FF2B5EF4-FFF2-40B4-BE49-F238E27FC236}">
                <a16:creationId xmlns:a16="http://schemas.microsoft.com/office/drawing/2014/main" id="{32EF0D51-794C-CB2E-37BB-1CE0AA932B42}"/>
              </a:ext>
            </a:extLst>
          </p:cNvPr>
          <p:cNvSpPr/>
          <p:nvPr/>
        </p:nvSpPr>
        <p:spPr>
          <a:xfrm>
            <a:off x="2835711" y="459533"/>
            <a:ext cx="1757211"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dirty="0">
                <a:solidFill>
                  <a:srgbClr val="FFC000"/>
                </a:solidFill>
                <a:effectLst>
                  <a:outerShdw dist="19048" dir="2700000">
                    <a:srgbClr val="000000"/>
                  </a:outerShdw>
                </a:effectLst>
                <a:uFillTx/>
                <a:latin typeface="Tenorite"/>
              </a:rPr>
              <a:t>Cairn</a:t>
            </a:r>
          </a:p>
        </p:txBody>
      </p:sp>
      <p:sp>
        <p:nvSpPr>
          <p:cNvPr id="19" name="Rectangle 44">
            <a:extLst>
              <a:ext uri="{FF2B5EF4-FFF2-40B4-BE49-F238E27FC236}">
                <a16:creationId xmlns:a16="http://schemas.microsoft.com/office/drawing/2014/main" id="{B22B0B6A-7A2E-3874-7C99-9787EF7537F5}"/>
              </a:ext>
            </a:extLst>
          </p:cNvPr>
          <p:cNvSpPr/>
          <p:nvPr/>
        </p:nvSpPr>
        <p:spPr>
          <a:xfrm>
            <a:off x="9404011" y="536494"/>
            <a:ext cx="1853388"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dirty="0">
                <a:solidFill>
                  <a:srgbClr val="00B050"/>
                </a:solidFill>
                <a:effectLst>
                  <a:outerShdw dist="19048" dir="2700000">
                    <a:srgbClr val="000000"/>
                  </a:outerShdw>
                </a:effectLst>
                <a:uFillTx/>
                <a:latin typeface="Tenorite"/>
              </a:rPr>
              <a:t>Scaur</a:t>
            </a:r>
          </a:p>
        </p:txBody>
      </p:sp>
      <p:pic>
        <p:nvPicPr>
          <p:cNvPr id="21" name="Picture 2" descr="Image preview"/>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30360"/>
          <a:stretch/>
        </p:blipFill>
        <p:spPr bwMode="auto">
          <a:xfrm>
            <a:off x="5128438" y="1165728"/>
            <a:ext cx="1804773" cy="22352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81CF16C-2638-BBF3-7BAD-5A307F201CD3}"/>
              </a:ext>
            </a:extLst>
          </p:cNvPr>
          <p:cNvSpPr txBox="1"/>
          <p:nvPr/>
        </p:nvSpPr>
        <p:spPr>
          <a:xfrm>
            <a:off x="3191928" y="4971775"/>
            <a:ext cx="6096000" cy="1323439"/>
          </a:xfrm>
          <a:prstGeom prst="rect">
            <a:avLst/>
          </a:prstGeom>
          <a:noFill/>
        </p:spPr>
        <p:txBody>
          <a:bodyPr wrap="square">
            <a:spAutoFit/>
          </a:bodyPr>
          <a:lstStyle/>
          <a:p>
            <a:r>
              <a:rPr lang="en-GB" sz="2000" i="1" dirty="0">
                <a:solidFill>
                  <a:srgbClr val="FF0000"/>
                </a:solidFill>
              </a:rPr>
              <a:t>“Senior leaders, pastoral and </a:t>
            </a:r>
            <a:r>
              <a:rPr lang="en-GB" sz="2000" i="1" dirty="0" err="1">
                <a:solidFill>
                  <a:srgbClr val="FF0000"/>
                </a:solidFill>
              </a:rPr>
              <a:t>SfL</a:t>
            </a:r>
            <a:r>
              <a:rPr lang="en-GB" sz="2000" i="1" dirty="0">
                <a:solidFill>
                  <a:srgbClr val="FF0000"/>
                </a:solidFill>
              </a:rPr>
              <a:t> teams are proactive and highly effective in addressing the needs of young people who require additional support with their learning or wellbeing.”</a:t>
            </a:r>
          </a:p>
        </p:txBody>
      </p:sp>
      <p:sp>
        <p:nvSpPr>
          <p:cNvPr id="18" name="Rectangle 43">
            <a:extLst>
              <a:ext uri="{FF2B5EF4-FFF2-40B4-BE49-F238E27FC236}">
                <a16:creationId xmlns:a16="http://schemas.microsoft.com/office/drawing/2014/main" id="{1E06B3BE-756F-F5BB-ECC6-6CC4588F5E21}"/>
              </a:ext>
            </a:extLst>
          </p:cNvPr>
          <p:cNvSpPr/>
          <p:nvPr/>
        </p:nvSpPr>
        <p:spPr>
          <a:xfrm>
            <a:off x="6265716" y="481685"/>
            <a:ext cx="1431804"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dirty="0" err="1">
                <a:solidFill>
                  <a:srgbClr val="FF0000"/>
                </a:solidFill>
                <a:effectLst>
                  <a:outerShdw dist="19048" dir="2700000">
                    <a:srgbClr val="000000"/>
                  </a:outerShdw>
                </a:effectLst>
                <a:uFillTx/>
                <a:latin typeface="Tenorite"/>
              </a:rPr>
              <a:t>Nith</a:t>
            </a:r>
            <a:endParaRPr lang="en-US" sz="5400" b="0" i="0" u="none" strike="noStrike" kern="1200" cap="none" spc="0" baseline="0" dirty="0">
              <a:solidFill>
                <a:srgbClr val="FF0000"/>
              </a:solidFill>
              <a:effectLst>
                <a:outerShdw dist="19048" dir="2700000">
                  <a:srgbClr val="000000"/>
                </a:outerShdw>
              </a:effectLst>
              <a:uFillTx/>
              <a:latin typeface="Tenorite"/>
            </a:endParaRPr>
          </a:p>
        </p:txBody>
      </p:sp>
    </p:spTree>
    <p:extLst>
      <p:ext uri="{BB962C8B-B14F-4D97-AF65-F5344CB8AC3E}">
        <p14:creationId xmlns:p14="http://schemas.microsoft.com/office/powerpoint/2010/main" val="4013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82585D-E4CB-5787-C981-8B53328D036D}"/>
              </a:ext>
            </a:extLst>
          </p:cNvPr>
          <p:cNvSpPr txBox="1">
            <a:spLocks noGrp="1"/>
          </p:cNvSpPr>
          <p:nvPr>
            <p:ph type="title"/>
          </p:nvPr>
        </p:nvSpPr>
        <p:spPr>
          <a:xfrm>
            <a:off x="2584304" y="176426"/>
            <a:ext cx="6197556" cy="1325559"/>
          </a:xfrm>
        </p:spPr>
        <p:txBody>
          <a:bodyPr anchorCtr="1">
            <a:normAutofit/>
          </a:bodyPr>
          <a:lstStyle/>
          <a:p>
            <a:pPr lvl="0" algn="ctr"/>
            <a:r>
              <a:rPr lang="en-GB" sz="3600" dirty="0">
                <a:solidFill>
                  <a:srgbClr val="002060"/>
                </a:solidFill>
              </a:rPr>
              <a:t>Transition Timeline</a:t>
            </a:r>
          </a:p>
        </p:txBody>
      </p:sp>
      <p:pic>
        <p:nvPicPr>
          <p:cNvPr id="8" name="Picture 7">
            <a:extLst>
              <a:ext uri="{FF2B5EF4-FFF2-40B4-BE49-F238E27FC236}">
                <a16:creationId xmlns:a16="http://schemas.microsoft.com/office/drawing/2014/main" id="{8B51E29B-2C74-A328-0199-757EEC2F09BA}"/>
              </a:ext>
            </a:extLst>
          </p:cNvPr>
          <p:cNvPicPr>
            <a:picLocks noChangeAspect="1"/>
          </p:cNvPicPr>
          <p:nvPr/>
        </p:nvPicPr>
        <p:blipFill>
          <a:blip r:embed="rId3"/>
          <a:srcRect l="5548"/>
          <a:stretch>
            <a:fillRect/>
          </a:stretch>
        </p:blipFill>
        <p:spPr>
          <a:xfrm>
            <a:off x="151661" y="1221197"/>
            <a:ext cx="8088086" cy="5636803"/>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8508E6E-F4B4-8E12-E926-15BD9274B58F}"/>
              </a:ext>
            </a:extLst>
          </p:cNvPr>
          <p:cNvPicPr>
            <a:picLocks noChangeAspect="1"/>
          </p:cNvPicPr>
          <p:nvPr/>
        </p:nvPicPr>
        <p:blipFill>
          <a:blip r:embed="rId4"/>
          <a:stretch>
            <a:fillRect/>
          </a:stretch>
        </p:blipFill>
        <p:spPr>
          <a:xfrm>
            <a:off x="10319700" y="0"/>
            <a:ext cx="1503675" cy="1503675"/>
          </a:xfrm>
          <a:prstGeom prst="rect">
            <a:avLst/>
          </a:prstGeom>
          <a:noFill/>
          <a:ln cap="flat">
            <a:noFill/>
          </a:ln>
        </p:spPr>
      </p:pic>
      <p:sp>
        <p:nvSpPr>
          <p:cNvPr id="10" name="TextBox 9">
            <a:extLst>
              <a:ext uri="{FF2B5EF4-FFF2-40B4-BE49-F238E27FC236}">
                <a16:creationId xmlns:a16="http://schemas.microsoft.com/office/drawing/2014/main" id="{F78EC511-8A12-AA4E-9364-1D36116B666A}"/>
              </a:ext>
            </a:extLst>
          </p:cNvPr>
          <p:cNvSpPr txBox="1"/>
          <p:nvPr/>
        </p:nvSpPr>
        <p:spPr>
          <a:xfrm>
            <a:off x="8866087" y="2167255"/>
            <a:ext cx="2907225" cy="2554545"/>
          </a:xfrm>
          <a:prstGeom prst="rect">
            <a:avLst/>
          </a:prstGeom>
          <a:noFill/>
        </p:spPr>
        <p:txBody>
          <a:bodyPr wrap="square">
            <a:spAutoFit/>
          </a:bodyPr>
          <a:lstStyle/>
          <a:p>
            <a:r>
              <a:rPr lang="en-GB" sz="2000" i="1" dirty="0">
                <a:solidFill>
                  <a:srgbClr val="FF0000"/>
                </a:solidFill>
                <a:ea typeface="Calibri"/>
                <a:cs typeface="Calibri"/>
              </a:rPr>
              <a:t>“Staff receive detailed, high-quality information relating to young people and their learning needs as part of transition processes at all stages.”  (HMIE Inspection Report, 2025)</a:t>
            </a:r>
            <a:endParaRPr lang="en-GB" sz="2000" dirty="0">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c-fs1\Departmental Folders\Pupil Support Network\Pupil Support - Sensitive\P7 Induction Day photos June 2019\Tuesday\_DSC3693.JPG">
            <a:extLst>
              <a:ext uri="{FF2B5EF4-FFF2-40B4-BE49-F238E27FC236}">
                <a16:creationId xmlns:a16="http://schemas.microsoft.com/office/drawing/2014/main" id="{FD30F774-D436-181C-19D0-C768C57A004E}"/>
              </a:ext>
            </a:extLst>
          </p:cNvPr>
          <p:cNvPicPr>
            <a:picLocks noChangeAspect="1"/>
          </p:cNvPicPr>
          <p:nvPr/>
        </p:nvPicPr>
        <p:blipFill>
          <a:blip r:embed="rId3">
            <a:alphaModFix amt="35000"/>
          </a:blip>
          <a:srcRect/>
          <a:stretch>
            <a:fillRect/>
          </a:stretch>
        </p:blipFill>
        <p:spPr>
          <a:xfrm>
            <a:off x="0" y="-71716"/>
            <a:ext cx="12191996" cy="6930685"/>
          </a:xfrm>
          <a:prstGeom prst="rect">
            <a:avLst/>
          </a:prstGeom>
          <a:noFill/>
          <a:ln cap="flat">
            <a:noFill/>
          </a:ln>
          <a:effectLst>
            <a:outerShdw dist="139699" dir="2700000" algn="tl">
              <a:srgbClr val="333333">
                <a:alpha val="65000"/>
              </a:srgbClr>
            </a:outerShdw>
          </a:effectLst>
        </p:spPr>
      </p:pic>
      <p:sp>
        <p:nvSpPr>
          <p:cNvPr id="3" name="Oval 4">
            <a:extLst>
              <a:ext uri="{FF2B5EF4-FFF2-40B4-BE49-F238E27FC236}">
                <a16:creationId xmlns:a16="http://schemas.microsoft.com/office/drawing/2014/main" id="{457C8A7B-978B-9E1A-3D35-8134B9B98E30}"/>
              </a:ext>
            </a:extLst>
          </p:cNvPr>
          <p:cNvSpPr/>
          <p:nvPr/>
        </p:nvSpPr>
        <p:spPr>
          <a:xfrm>
            <a:off x="4511823" y="2575791"/>
            <a:ext cx="3240359" cy="17281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FFFFFF"/>
                </a:solidFill>
                <a:uFillTx/>
                <a:latin typeface="Tenorite" pitchFamily="2"/>
              </a:rPr>
              <a:t>Sharing Information</a:t>
            </a:r>
          </a:p>
        </p:txBody>
      </p:sp>
      <p:cxnSp>
        <p:nvCxnSpPr>
          <p:cNvPr id="4" name="Straight Arrow Connector 6">
            <a:extLst>
              <a:ext uri="{FF2B5EF4-FFF2-40B4-BE49-F238E27FC236}">
                <a16:creationId xmlns:a16="http://schemas.microsoft.com/office/drawing/2014/main" id="{8B7F5293-E392-6D0E-A22B-082DF289BFD6}"/>
              </a:ext>
            </a:extLst>
          </p:cNvPr>
          <p:cNvCxnSpPr>
            <a:stCxn id="3" idx="0"/>
          </p:cNvCxnSpPr>
          <p:nvPr/>
        </p:nvCxnSpPr>
        <p:spPr>
          <a:xfrm flipV="1">
            <a:off x="6132002" y="1783701"/>
            <a:ext cx="0" cy="792090"/>
          </a:xfrm>
          <a:prstGeom prst="straightConnector1">
            <a:avLst/>
          </a:prstGeom>
          <a:noFill/>
          <a:ln w="38103" cap="flat">
            <a:solidFill>
              <a:srgbClr val="000000"/>
            </a:solidFill>
            <a:prstDash val="solid"/>
            <a:miter/>
            <a:tailEnd type="arrow"/>
          </a:ln>
        </p:spPr>
      </p:cxnSp>
      <p:sp>
        <p:nvSpPr>
          <p:cNvPr id="5" name="Rounded Rectangle 7">
            <a:extLst>
              <a:ext uri="{FF2B5EF4-FFF2-40B4-BE49-F238E27FC236}">
                <a16:creationId xmlns:a16="http://schemas.microsoft.com/office/drawing/2014/main" id="{730E8DE2-0120-0400-51DF-7303655BF7F5}"/>
              </a:ext>
            </a:extLst>
          </p:cNvPr>
          <p:cNvSpPr/>
          <p:nvPr/>
        </p:nvSpPr>
        <p:spPr>
          <a:xfrm>
            <a:off x="8405012" y="2672914"/>
            <a:ext cx="2592287" cy="136815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Primary / Secondary teacher meetings</a:t>
            </a:r>
          </a:p>
        </p:txBody>
      </p:sp>
      <p:cxnSp>
        <p:nvCxnSpPr>
          <p:cNvPr id="6" name="Straight Arrow Connector 8">
            <a:extLst>
              <a:ext uri="{FF2B5EF4-FFF2-40B4-BE49-F238E27FC236}">
                <a16:creationId xmlns:a16="http://schemas.microsoft.com/office/drawing/2014/main" id="{26C2694D-38AC-B4BB-CA6C-FCCDFC71FC18}"/>
              </a:ext>
            </a:extLst>
          </p:cNvPr>
          <p:cNvCxnSpPr>
            <a:cxnSpLocks/>
          </p:cNvCxnSpPr>
          <p:nvPr/>
        </p:nvCxnSpPr>
        <p:spPr>
          <a:xfrm>
            <a:off x="6132002" y="4293098"/>
            <a:ext cx="0" cy="476270"/>
          </a:xfrm>
          <a:prstGeom prst="straightConnector1">
            <a:avLst/>
          </a:prstGeom>
          <a:noFill/>
          <a:ln w="38103" cap="flat">
            <a:solidFill>
              <a:srgbClr val="000000"/>
            </a:solidFill>
            <a:prstDash val="solid"/>
            <a:miter/>
            <a:tailEnd type="arrow"/>
          </a:ln>
        </p:spPr>
      </p:cxnSp>
      <p:sp>
        <p:nvSpPr>
          <p:cNvPr id="7" name="Rounded Rectangle 10">
            <a:extLst>
              <a:ext uri="{FF2B5EF4-FFF2-40B4-BE49-F238E27FC236}">
                <a16:creationId xmlns:a16="http://schemas.microsoft.com/office/drawing/2014/main" id="{316E026D-83A6-C1F9-666B-04FAFEED3B1B}"/>
              </a:ext>
            </a:extLst>
          </p:cNvPr>
          <p:cNvSpPr/>
          <p:nvPr/>
        </p:nvSpPr>
        <p:spPr>
          <a:xfrm>
            <a:off x="1078328" y="1783701"/>
            <a:ext cx="2592287" cy="136815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Pupil Info. Icon</a:t>
            </a:r>
          </a:p>
        </p:txBody>
      </p:sp>
      <p:cxnSp>
        <p:nvCxnSpPr>
          <p:cNvPr id="8" name="Straight Arrow Connector 11">
            <a:extLst>
              <a:ext uri="{FF2B5EF4-FFF2-40B4-BE49-F238E27FC236}">
                <a16:creationId xmlns:a16="http://schemas.microsoft.com/office/drawing/2014/main" id="{878B28F7-3811-2FB3-DA7E-18788BEF34AD}"/>
              </a:ext>
            </a:extLst>
          </p:cNvPr>
          <p:cNvCxnSpPr>
            <a:cxnSpLocks/>
          </p:cNvCxnSpPr>
          <p:nvPr/>
        </p:nvCxnSpPr>
        <p:spPr>
          <a:xfrm>
            <a:off x="7752182" y="3356990"/>
            <a:ext cx="641772" cy="0"/>
          </a:xfrm>
          <a:prstGeom prst="straightConnector1">
            <a:avLst/>
          </a:prstGeom>
          <a:noFill/>
          <a:ln w="38103" cap="flat">
            <a:solidFill>
              <a:srgbClr val="000000"/>
            </a:solidFill>
            <a:prstDash val="solid"/>
            <a:miter/>
            <a:tailEnd type="arrow"/>
          </a:ln>
        </p:spPr>
      </p:cxnSp>
      <p:sp>
        <p:nvSpPr>
          <p:cNvPr id="9" name="Rounded Rectangle 13">
            <a:extLst>
              <a:ext uri="{FF2B5EF4-FFF2-40B4-BE49-F238E27FC236}">
                <a16:creationId xmlns:a16="http://schemas.microsoft.com/office/drawing/2014/main" id="{477E3435-484A-0474-6B43-6E36C88B549F}"/>
              </a:ext>
            </a:extLst>
          </p:cNvPr>
          <p:cNvSpPr/>
          <p:nvPr/>
        </p:nvSpPr>
        <p:spPr>
          <a:xfrm>
            <a:off x="4614863" y="162677"/>
            <a:ext cx="3005978" cy="149305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Visits to Primaries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by teaching and support staff</a:t>
            </a:r>
          </a:p>
        </p:txBody>
      </p:sp>
      <p:cxnSp>
        <p:nvCxnSpPr>
          <p:cNvPr id="10" name="Straight Arrow Connector 14">
            <a:extLst>
              <a:ext uri="{FF2B5EF4-FFF2-40B4-BE49-F238E27FC236}">
                <a16:creationId xmlns:a16="http://schemas.microsoft.com/office/drawing/2014/main" id="{4294C170-D595-78FD-389E-8F174B4F76B5}"/>
              </a:ext>
            </a:extLst>
          </p:cNvPr>
          <p:cNvCxnSpPr>
            <a:cxnSpLocks/>
          </p:cNvCxnSpPr>
          <p:nvPr/>
        </p:nvCxnSpPr>
        <p:spPr>
          <a:xfrm flipH="1" flipV="1">
            <a:off x="3698050" y="2719602"/>
            <a:ext cx="916813" cy="432251"/>
          </a:xfrm>
          <a:prstGeom prst="straightConnector1">
            <a:avLst/>
          </a:prstGeom>
          <a:noFill/>
          <a:ln w="38103" cap="flat">
            <a:solidFill>
              <a:srgbClr val="000000"/>
            </a:solidFill>
            <a:prstDash val="solid"/>
            <a:miter/>
            <a:tailEnd type="arrow"/>
          </a:ln>
        </p:spPr>
      </p:cxnSp>
      <p:sp>
        <p:nvSpPr>
          <p:cNvPr id="11" name="Rounded Rectangle 16">
            <a:extLst>
              <a:ext uri="{FF2B5EF4-FFF2-40B4-BE49-F238E27FC236}">
                <a16:creationId xmlns:a16="http://schemas.microsoft.com/office/drawing/2014/main" id="{1923A83D-2C32-E910-CDB5-78D84FD9B67A}"/>
              </a:ext>
            </a:extLst>
          </p:cNvPr>
          <p:cNvSpPr/>
          <p:nvPr/>
        </p:nvSpPr>
        <p:spPr>
          <a:xfrm>
            <a:off x="5087826" y="4769368"/>
            <a:ext cx="2088352" cy="18653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2060"/>
                </a:solidFill>
                <a:latin typeface="Tenorite" pitchFamily="2"/>
              </a:rPr>
              <a:t>PTPS</a:t>
            </a:r>
            <a:r>
              <a:rPr lang="en-GB" sz="2400" b="0" i="0" u="none" strike="noStrike" kern="1200" cap="none" spc="0" baseline="0" dirty="0">
                <a:solidFill>
                  <a:srgbClr val="002060"/>
                </a:solidFill>
                <a:uFillTx/>
                <a:latin typeface="Tenorite" pitchFamily="2"/>
              </a:rPr>
              <a:t> </a:t>
            </a:r>
            <a:r>
              <a:rPr lang="en-GB" sz="2400" b="0" i="0" u="none" strike="noStrike" kern="1200" cap="none" spc="0" baseline="0">
                <a:solidFill>
                  <a:srgbClr val="002060"/>
                </a:solidFill>
                <a:uFillTx/>
                <a:latin typeface="Tenorite" pitchFamily="2"/>
              </a:rPr>
              <a:t>attend joint planning </a:t>
            </a:r>
            <a:r>
              <a:rPr lang="en-GB" sz="2400" b="0" i="0" u="none" strike="noStrike" kern="1200" cap="none" spc="0" baseline="0" dirty="0">
                <a:solidFill>
                  <a:srgbClr val="002060"/>
                </a:solidFill>
                <a:uFillTx/>
                <a:latin typeface="Tenorite" pitchFamily="2"/>
              </a:rPr>
              <a:t>meetings</a:t>
            </a:r>
          </a:p>
        </p:txBody>
      </p:sp>
      <p:pic>
        <p:nvPicPr>
          <p:cNvPr id="13" name="Picture 5" descr="A picture containing text, clipart&#10;&#10;Description automatically generated">
            <a:extLst>
              <a:ext uri="{FF2B5EF4-FFF2-40B4-BE49-F238E27FC236}">
                <a16:creationId xmlns:a16="http://schemas.microsoft.com/office/drawing/2014/main" id="{CDDD1422-71A4-4E84-AC20-8408BF69B9AD}"/>
              </a:ext>
            </a:extLst>
          </p:cNvPr>
          <p:cNvPicPr>
            <a:picLocks noChangeAspect="1"/>
          </p:cNvPicPr>
          <p:nvPr/>
        </p:nvPicPr>
        <p:blipFill>
          <a:blip r:embed="rId4"/>
          <a:stretch>
            <a:fillRect/>
          </a:stretch>
        </p:blipFill>
        <p:spPr>
          <a:xfrm>
            <a:off x="10473693" y="71122"/>
            <a:ext cx="1503675" cy="1503675"/>
          </a:xfrm>
          <a:prstGeom prst="rect">
            <a:avLst/>
          </a:prstGeom>
          <a:noFill/>
          <a:ln cap="flat">
            <a:noFill/>
          </a:ln>
        </p:spPr>
      </p:pic>
      <p:sp>
        <p:nvSpPr>
          <p:cNvPr id="16" name="Rounded Rectangle 10">
            <a:extLst>
              <a:ext uri="{FF2B5EF4-FFF2-40B4-BE49-F238E27FC236}">
                <a16:creationId xmlns:a16="http://schemas.microsoft.com/office/drawing/2014/main" id="{9D7DF124-AA88-302E-B2E4-C68926978B79}"/>
              </a:ext>
            </a:extLst>
          </p:cNvPr>
          <p:cNvSpPr/>
          <p:nvPr/>
        </p:nvSpPr>
        <p:spPr>
          <a:xfrm>
            <a:off x="1078328" y="3725693"/>
            <a:ext cx="2592287" cy="136815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Tenorite" pitchFamily="2"/>
              </a:rPr>
              <a:t>Pupil information sharing meetings in June</a:t>
            </a:r>
          </a:p>
        </p:txBody>
      </p:sp>
      <p:cxnSp>
        <p:nvCxnSpPr>
          <p:cNvPr id="18" name="Straight Arrow Connector 14">
            <a:extLst>
              <a:ext uri="{FF2B5EF4-FFF2-40B4-BE49-F238E27FC236}">
                <a16:creationId xmlns:a16="http://schemas.microsoft.com/office/drawing/2014/main" id="{CCBF0581-5642-F8A7-564E-00502E4FEBEC}"/>
              </a:ext>
            </a:extLst>
          </p:cNvPr>
          <p:cNvCxnSpPr>
            <a:cxnSpLocks/>
          </p:cNvCxnSpPr>
          <p:nvPr/>
        </p:nvCxnSpPr>
        <p:spPr>
          <a:xfrm flipH="1">
            <a:off x="3670615" y="3943943"/>
            <a:ext cx="1165244" cy="439199"/>
          </a:xfrm>
          <a:prstGeom prst="straightConnector1">
            <a:avLst/>
          </a:prstGeom>
          <a:noFill/>
          <a:ln w="38103" cap="flat">
            <a:solidFill>
              <a:srgbClr val="000000"/>
            </a:solidFill>
            <a:prstDash val="solid"/>
            <a:miter/>
            <a:tailEnd type="arrow"/>
          </a:ln>
        </p:spPr>
      </p:cxnSp>
    </p:spTree>
    <p:extLst>
      <p:ext uri="{BB962C8B-B14F-4D97-AF65-F5344CB8AC3E}">
        <p14:creationId xmlns:p14="http://schemas.microsoft.com/office/powerpoint/2010/main" val="161212648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72BB-D4A4-D88D-A701-7F7B4EAC3830}"/>
              </a:ext>
            </a:extLst>
          </p:cNvPr>
          <p:cNvSpPr txBox="1">
            <a:spLocks noGrp="1"/>
          </p:cNvSpPr>
          <p:nvPr>
            <p:ph type="title"/>
          </p:nvPr>
        </p:nvSpPr>
        <p:spPr>
          <a:xfrm>
            <a:off x="1967887" y="121501"/>
            <a:ext cx="8599712" cy="1325559"/>
          </a:xfrm>
        </p:spPr>
        <p:txBody>
          <a:bodyPr anchorCtr="1"/>
          <a:lstStyle/>
          <a:p>
            <a:pPr lvl="0" algn="ctr"/>
            <a:r>
              <a:rPr lang="en-GB" dirty="0">
                <a:solidFill>
                  <a:srgbClr val="002060"/>
                </a:solidFill>
              </a:rPr>
              <a:t>Enhanced Transition</a:t>
            </a:r>
          </a:p>
        </p:txBody>
      </p:sp>
      <p:sp>
        <p:nvSpPr>
          <p:cNvPr id="3" name="Rounded Rectangle 2">
            <a:extLst>
              <a:ext uri="{FF2B5EF4-FFF2-40B4-BE49-F238E27FC236}">
                <a16:creationId xmlns:a16="http://schemas.microsoft.com/office/drawing/2014/main" id="{DF69F95E-35CE-9782-D260-9156DB53FBB7}"/>
              </a:ext>
            </a:extLst>
          </p:cNvPr>
          <p:cNvSpPr/>
          <p:nvPr/>
        </p:nvSpPr>
        <p:spPr>
          <a:xfrm>
            <a:off x="541132" y="1359292"/>
            <a:ext cx="2016224" cy="98073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DD7EE"/>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Tenorite" pitchFamily="2"/>
              </a:rPr>
              <a:t>How does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Tenorite" pitchFamily="2"/>
              </a:rPr>
              <a:t>it work?</a:t>
            </a:r>
          </a:p>
        </p:txBody>
      </p:sp>
      <p:sp>
        <p:nvSpPr>
          <p:cNvPr id="4" name="Rectangle 3">
            <a:extLst>
              <a:ext uri="{FF2B5EF4-FFF2-40B4-BE49-F238E27FC236}">
                <a16:creationId xmlns:a16="http://schemas.microsoft.com/office/drawing/2014/main" id="{8501FE26-D161-3509-3F3D-9B1CFC5C6D04}"/>
              </a:ext>
            </a:extLst>
          </p:cNvPr>
          <p:cNvSpPr/>
          <p:nvPr/>
        </p:nvSpPr>
        <p:spPr>
          <a:xfrm>
            <a:off x="3377647" y="1259275"/>
            <a:ext cx="8599712" cy="1411019"/>
          </a:xfrm>
          <a:prstGeom prst="rect">
            <a:avLst/>
          </a:prstGeom>
          <a:solidFill>
            <a:srgbClr val="BDD7EE"/>
          </a:solidFill>
          <a:ln w="38103" cap="flat">
            <a:solidFill>
              <a:srgbClr val="ED7D31"/>
            </a:solidFill>
            <a:prstDash val="solid"/>
            <a:miter/>
          </a:ln>
        </p:spPr>
        <p:txBody>
          <a:bodyPr vert="horz" wrap="square" lIns="91440" tIns="45720" rIns="91440" bIns="45720" anchor="ctr" anchorCtr="0" compatLnSpc="1">
            <a:no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Individual pupils identified by primary staff</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Transition programme is tailored to individuals needs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p:txBody>
      </p:sp>
      <p:sp>
        <p:nvSpPr>
          <p:cNvPr id="5" name="Rounded Rectangle 4">
            <a:extLst>
              <a:ext uri="{FF2B5EF4-FFF2-40B4-BE49-F238E27FC236}">
                <a16:creationId xmlns:a16="http://schemas.microsoft.com/office/drawing/2014/main" id="{B025AD17-81D7-1CE5-FF7A-DFF3197CD84E}"/>
              </a:ext>
            </a:extLst>
          </p:cNvPr>
          <p:cNvSpPr/>
          <p:nvPr/>
        </p:nvSpPr>
        <p:spPr>
          <a:xfrm>
            <a:off x="541132" y="2804958"/>
            <a:ext cx="2016224" cy="98073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DD7EE"/>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Tenorite" pitchFamily="2"/>
              </a:rPr>
              <a:t>What does it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Tenorite" pitchFamily="2"/>
              </a:rPr>
              <a:t>look like?</a:t>
            </a:r>
          </a:p>
        </p:txBody>
      </p:sp>
      <p:sp>
        <p:nvSpPr>
          <p:cNvPr id="6" name="Rectangle 5">
            <a:extLst>
              <a:ext uri="{FF2B5EF4-FFF2-40B4-BE49-F238E27FC236}">
                <a16:creationId xmlns:a16="http://schemas.microsoft.com/office/drawing/2014/main" id="{6B08E3C5-5A3F-3EE4-6141-11D96D933B5E}"/>
              </a:ext>
            </a:extLst>
          </p:cNvPr>
          <p:cNvSpPr/>
          <p:nvPr/>
        </p:nvSpPr>
        <p:spPr>
          <a:xfrm>
            <a:off x="3377647" y="2924946"/>
            <a:ext cx="8599712" cy="3861931"/>
          </a:xfrm>
          <a:prstGeom prst="rect">
            <a:avLst/>
          </a:prstGeom>
          <a:solidFill>
            <a:srgbClr val="BDD7EE"/>
          </a:solidFill>
          <a:ln w="38103" cap="flat">
            <a:solidFill>
              <a:srgbClr val="ED7D31"/>
            </a:solidFill>
            <a:prstDash val="solid"/>
            <a:miter/>
          </a:ln>
        </p:spPr>
        <p:txBody>
          <a:bodyPr vert="horz" wrap="square" lIns="91440" tIns="45720" rIns="91440" bIns="45720" anchor="t" anchorCtr="0" compatLnSpc="1">
            <a:noAutofit/>
          </a:bodyPr>
          <a:lstStyle/>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Individual school tours</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Joining S1 classes to experience a lesson</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Meeting and working with key staff </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Secondary ASN staff visit primaries to work with individuals</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Secondary staff attend planned meetings</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Talking to the family and the young person</a:t>
            </a:r>
          </a:p>
          <a:p>
            <a:pPr marL="285750" marR="0" lvl="0" indent="-28575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Tenorite" pitchFamily="2"/>
              </a:rPr>
              <a:t>Additional small group transition visits in term 4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p:txBody>
      </p:sp>
      <p:pic>
        <p:nvPicPr>
          <p:cNvPr id="8" name="Picture 5" descr="A picture containing text, clipart&#10;&#10;Description automatically generated">
            <a:extLst>
              <a:ext uri="{FF2B5EF4-FFF2-40B4-BE49-F238E27FC236}">
                <a16:creationId xmlns:a16="http://schemas.microsoft.com/office/drawing/2014/main" id="{D3158487-CA02-D93B-DE0B-A4A351DF90A9}"/>
              </a:ext>
            </a:extLst>
          </p:cNvPr>
          <p:cNvPicPr>
            <a:picLocks noChangeAspect="1"/>
          </p:cNvPicPr>
          <p:nvPr/>
        </p:nvPicPr>
        <p:blipFill>
          <a:blip r:embed="rId2"/>
          <a:stretch>
            <a:fillRect/>
          </a:stretch>
        </p:blipFill>
        <p:spPr>
          <a:xfrm>
            <a:off x="10473693" y="71122"/>
            <a:ext cx="1503675" cy="1503675"/>
          </a:xfrm>
          <a:prstGeom prst="rect">
            <a:avLst/>
          </a:prstGeom>
          <a:noFill/>
          <a:ln cap="flat">
            <a:noFill/>
          </a:ln>
        </p:spPr>
      </p:pic>
      <p:sp>
        <p:nvSpPr>
          <p:cNvPr id="9" name="Arrow: Right 9">
            <a:extLst>
              <a:ext uri="{FF2B5EF4-FFF2-40B4-BE49-F238E27FC236}">
                <a16:creationId xmlns:a16="http://schemas.microsoft.com/office/drawing/2014/main" id="{DA222549-2416-5546-2135-F2666B48C122}"/>
              </a:ext>
            </a:extLst>
          </p:cNvPr>
          <p:cNvSpPr/>
          <p:nvPr/>
        </p:nvSpPr>
        <p:spPr>
          <a:xfrm>
            <a:off x="2557357" y="1662900"/>
            <a:ext cx="888751" cy="373514"/>
          </a:xfrm>
          <a:custGeom>
            <a:avLst>
              <a:gd name="f0" fmla="val 1706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Arrow: Right 10">
            <a:extLst>
              <a:ext uri="{FF2B5EF4-FFF2-40B4-BE49-F238E27FC236}">
                <a16:creationId xmlns:a16="http://schemas.microsoft.com/office/drawing/2014/main" id="{F2DE6295-2334-7F52-5210-7E16DA087AE6}"/>
              </a:ext>
            </a:extLst>
          </p:cNvPr>
          <p:cNvSpPr/>
          <p:nvPr/>
        </p:nvSpPr>
        <p:spPr>
          <a:xfrm>
            <a:off x="2557357" y="3290011"/>
            <a:ext cx="888751" cy="373514"/>
          </a:xfrm>
          <a:custGeom>
            <a:avLst>
              <a:gd name="f0" fmla="val 1706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1" name="Picture 12">
            <a:extLst>
              <a:ext uri="{FF2B5EF4-FFF2-40B4-BE49-F238E27FC236}">
                <a16:creationId xmlns:a16="http://schemas.microsoft.com/office/drawing/2014/main" id="{52A1CFE1-B285-B738-225B-16F311198F50}"/>
              </a:ext>
            </a:extLst>
          </p:cNvPr>
          <p:cNvPicPr>
            <a:picLocks noChangeAspect="1"/>
          </p:cNvPicPr>
          <p:nvPr/>
        </p:nvPicPr>
        <p:blipFill>
          <a:blip r:embed="rId3">
            <a:alphaModFix amt="35000"/>
          </a:blip>
          <a:srcRect l="11072" t="31972" r="44286" b="11054"/>
          <a:stretch>
            <a:fillRect/>
          </a:stretch>
        </p:blipFill>
        <p:spPr>
          <a:xfrm>
            <a:off x="214627" y="4493242"/>
            <a:ext cx="3001316" cy="2010921"/>
          </a:xfrm>
          <a:prstGeom prst="rect">
            <a:avLst/>
          </a:prstGeom>
          <a:noFill/>
          <a:ln cap="flat">
            <a:noFill/>
          </a:ln>
        </p:spPr>
      </p:pic>
    </p:spTree>
    <p:extLst>
      <p:ext uri="{BB962C8B-B14F-4D97-AF65-F5344CB8AC3E}">
        <p14:creationId xmlns:p14="http://schemas.microsoft.com/office/powerpoint/2010/main" val="39405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72BB-D4A4-D88D-A701-7F7B4EAC3830}"/>
              </a:ext>
            </a:extLst>
          </p:cNvPr>
          <p:cNvSpPr txBox="1">
            <a:spLocks noGrp="1"/>
          </p:cNvSpPr>
          <p:nvPr>
            <p:ph type="title"/>
          </p:nvPr>
        </p:nvSpPr>
        <p:spPr>
          <a:xfrm>
            <a:off x="1727991" y="104778"/>
            <a:ext cx="8421688" cy="1325559"/>
          </a:xfrm>
        </p:spPr>
        <p:txBody>
          <a:bodyPr anchorCtr="1"/>
          <a:lstStyle/>
          <a:p>
            <a:pPr lvl="0" algn="ctr"/>
            <a:r>
              <a:rPr lang="en-GB" dirty="0">
                <a:solidFill>
                  <a:srgbClr val="002060"/>
                </a:solidFill>
              </a:rPr>
              <a:t>Targeted support </a:t>
            </a:r>
          </a:p>
        </p:txBody>
      </p:sp>
      <p:sp>
        <p:nvSpPr>
          <p:cNvPr id="7" name="Text Placeholder 6">
            <a:extLst>
              <a:ext uri="{FF2B5EF4-FFF2-40B4-BE49-F238E27FC236}">
                <a16:creationId xmlns:a16="http://schemas.microsoft.com/office/drawing/2014/main" id="{E17460C0-6633-8E66-1333-64D99135548E}"/>
              </a:ext>
            </a:extLst>
          </p:cNvPr>
          <p:cNvSpPr>
            <a:spLocks noGrp="1"/>
          </p:cNvSpPr>
          <p:nvPr>
            <p:ph type="body" idx="4294967295"/>
          </p:nvPr>
        </p:nvSpPr>
        <p:spPr>
          <a:xfrm>
            <a:off x="831273" y="2598055"/>
            <a:ext cx="3294308" cy="941388"/>
          </a:xfrm>
        </p:spPr>
        <p:style>
          <a:lnRef idx="2">
            <a:schemeClr val="accent5">
              <a:shade val="15000"/>
            </a:schemeClr>
          </a:lnRef>
          <a:fillRef idx="1">
            <a:schemeClr val="accent5"/>
          </a:fillRef>
          <a:effectRef idx="0">
            <a:schemeClr val="accent5"/>
          </a:effectRef>
          <a:fontRef idx="minor">
            <a:schemeClr val="lt1"/>
          </a:fontRef>
        </p:style>
        <p:txBody>
          <a:bodyPr/>
          <a:lstStyle/>
          <a:p>
            <a:pPr marL="0" indent="0" algn="ctr">
              <a:buNone/>
            </a:pPr>
            <a:r>
              <a:rPr lang="en-GB" sz="3200" dirty="0"/>
              <a:t>Study Skills</a:t>
            </a:r>
          </a:p>
        </p:txBody>
      </p:sp>
      <p:sp>
        <p:nvSpPr>
          <p:cNvPr id="18" name="Text Placeholder 17">
            <a:extLst>
              <a:ext uri="{FF2B5EF4-FFF2-40B4-BE49-F238E27FC236}">
                <a16:creationId xmlns:a16="http://schemas.microsoft.com/office/drawing/2014/main" id="{BE7CB8BA-61CC-C080-4CE6-77AEC54D936B}"/>
              </a:ext>
            </a:extLst>
          </p:cNvPr>
          <p:cNvSpPr>
            <a:spLocks noGrp="1"/>
          </p:cNvSpPr>
          <p:nvPr>
            <p:ph type="body" idx="4294967295"/>
          </p:nvPr>
        </p:nvSpPr>
        <p:spPr>
          <a:xfrm>
            <a:off x="1243108" y="1238840"/>
            <a:ext cx="10258330" cy="1132885"/>
          </a:xfrm>
        </p:spPr>
        <p:txBody>
          <a:bodyPr>
            <a:normAutofit fontScale="70000" lnSpcReduction="20000"/>
          </a:bodyPr>
          <a:lstStyle/>
          <a:p>
            <a:r>
              <a:rPr lang="en-GB" dirty="0"/>
              <a:t>Getting to know every pupil as an individual</a:t>
            </a:r>
          </a:p>
          <a:p>
            <a:r>
              <a:rPr lang="en-GB" dirty="0"/>
              <a:t>Identify strengths and barriers</a:t>
            </a:r>
          </a:p>
          <a:p>
            <a:r>
              <a:rPr lang="en-GB" dirty="0"/>
              <a:t>Adapt their educational experience to support their learning and personal development </a:t>
            </a:r>
          </a:p>
        </p:txBody>
      </p:sp>
      <p:pic>
        <p:nvPicPr>
          <p:cNvPr id="8" name="Picture 5" descr="A picture containing text, clipart&#10;&#10;Description automatically generated">
            <a:extLst>
              <a:ext uri="{FF2B5EF4-FFF2-40B4-BE49-F238E27FC236}">
                <a16:creationId xmlns:a16="http://schemas.microsoft.com/office/drawing/2014/main" id="{D3158487-CA02-D93B-DE0B-A4A351DF90A9}"/>
              </a:ext>
            </a:extLst>
          </p:cNvPr>
          <p:cNvPicPr>
            <a:picLocks noChangeAspect="1"/>
          </p:cNvPicPr>
          <p:nvPr/>
        </p:nvPicPr>
        <p:blipFill>
          <a:blip r:embed="rId2"/>
          <a:stretch>
            <a:fillRect/>
          </a:stretch>
        </p:blipFill>
        <p:spPr>
          <a:xfrm>
            <a:off x="10473693" y="71122"/>
            <a:ext cx="1503675" cy="1503675"/>
          </a:xfrm>
          <a:prstGeom prst="rect">
            <a:avLst/>
          </a:prstGeom>
          <a:noFill/>
          <a:ln cap="flat">
            <a:noFill/>
          </a:ln>
        </p:spPr>
      </p:pic>
      <p:sp>
        <p:nvSpPr>
          <p:cNvPr id="12" name="Text Placeholder 11">
            <a:extLst>
              <a:ext uri="{FF2B5EF4-FFF2-40B4-BE49-F238E27FC236}">
                <a16:creationId xmlns:a16="http://schemas.microsoft.com/office/drawing/2014/main" id="{5C81E7BA-3726-822B-FB5B-2FE97A128DF8}"/>
              </a:ext>
            </a:extLst>
          </p:cNvPr>
          <p:cNvSpPr>
            <a:spLocks noGrp="1"/>
          </p:cNvSpPr>
          <p:nvPr>
            <p:ph type="body" idx="4294967295"/>
          </p:nvPr>
        </p:nvSpPr>
        <p:spPr>
          <a:xfrm>
            <a:off x="4647666" y="2598055"/>
            <a:ext cx="2896673" cy="941388"/>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pPr marL="0" indent="0" algn="ctr">
              <a:buNone/>
            </a:pPr>
            <a:r>
              <a:rPr lang="en-GB" sz="2400" dirty="0"/>
              <a:t>Literacy/ Numeracy Support</a:t>
            </a:r>
          </a:p>
        </p:txBody>
      </p:sp>
      <p:sp>
        <p:nvSpPr>
          <p:cNvPr id="15" name="Text Placeholder 14">
            <a:extLst>
              <a:ext uri="{FF2B5EF4-FFF2-40B4-BE49-F238E27FC236}">
                <a16:creationId xmlns:a16="http://schemas.microsoft.com/office/drawing/2014/main" id="{C33D1942-F5DF-0435-3C75-627AE8086F25}"/>
              </a:ext>
            </a:extLst>
          </p:cNvPr>
          <p:cNvSpPr>
            <a:spLocks noGrp="1"/>
          </p:cNvSpPr>
          <p:nvPr>
            <p:ph idx="4294967295"/>
          </p:nvPr>
        </p:nvSpPr>
        <p:spPr>
          <a:xfrm>
            <a:off x="4647666" y="3834609"/>
            <a:ext cx="2896672" cy="2509041"/>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r>
              <a:rPr lang="en-GB" sz="2400" dirty="0"/>
              <a:t>Literacy/ Numeracy groups</a:t>
            </a:r>
          </a:p>
          <a:p>
            <a:r>
              <a:rPr lang="en-GB" sz="2400" dirty="0"/>
              <a:t>Paired reading with senior pupils</a:t>
            </a:r>
          </a:p>
          <a:p>
            <a:r>
              <a:rPr lang="en-GB" sz="2400" dirty="0" err="1"/>
              <a:t>Lexonik</a:t>
            </a:r>
            <a:r>
              <a:rPr lang="en-GB" sz="2400" dirty="0"/>
              <a:t> programme </a:t>
            </a:r>
          </a:p>
          <a:p>
            <a:endParaRPr lang="en-GB" dirty="0"/>
          </a:p>
        </p:txBody>
      </p:sp>
      <p:sp>
        <p:nvSpPr>
          <p:cNvPr id="16" name="Text Placeholder 15">
            <a:extLst>
              <a:ext uri="{FF2B5EF4-FFF2-40B4-BE49-F238E27FC236}">
                <a16:creationId xmlns:a16="http://schemas.microsoft.com/office/drawing/2014/main" id="{AA651341-52AA-258B-BA72-29DEC1C55D45}"/>
              </a:ext>
            </a:extLst>
          </p:cNvPr>
          <p:cNvSpPr>
            <a:spLocks noGrp="1"/>
          </p:cNvSpPr>
          <p:nvPr>
            <p:ph idx="4294967295"/>
          </p:nvPr>
        </p:nvSpPr>
        <p:spPr>
          <a:xfrm>
            <a:off x="8066420" y="3834609"/>
            <a:ext cx="2882472" cy="2509041"/>
          </a:xfrm>
        </p:spPr>
        <p:style>
          <a:lnRef idx="2">
            <a:schemeClr val="accent4">
              <a:shade val="15000"/>
            </a:schemeClr>
          </a:lnRef>
          <a:fillRef idx="1">
            <a:schemeClr val="accent4"/>
          </a:fillRef>
          <a:effectRef idx="0">
            <a:schemeClr val="accent4"/>
          </a:effectRef>
          <a:fontRef idx="minor">
            <a:schemeClr val="lt1"/>
          </a:fontRef>
        </p:style>
        <p:txBody>
          <a:bodyPr/>
          <a:lstStyle/>
          <a:p>
            <a:r>
              <a:rPr lang="en-GB" sz="2800" dirty="0"/>
              <a:t>Nurture groups</a:t>
            </a:r>
          </a:p>
          <a:p>
            <a:r>
              <a:rPr lang="en-GB" sz="2800" dirty="0"/>
              <a:t>The Hub</a:t>
            </a:r>
          </a:p>
          <a:p>
            <a:r>
              <a:rPr lang="en-GB" sz="2800" dirty="0"/>
              <a:t>Peer Mentors</a:t>
            </a:r>
          </a:p>
          <a:p>
            <a:r>
              <a:rPr lang="en-GB" sz="2800" dirty="0"/>
              <a:t>PEF Interventions</a:t>
            </a:r>
          </a:p>
          <a:p>
            <a:endParaRPr lang="en-GB" sz="2800" dirty="0"/>
          </a:p>
          <a:p>
            <a:endParaRPr lang="en-GB" dirty="0"/>
          </a:p>
        </p:txBody>
      </p:sp>
      <p:sp>
        <p:nvSpPr>
          <p:cNvPr id="13" name="Text Placeholder 12">
            <a:extLst>
              <a:ext uri="{FF2B5EF4-FFF2-40B4-BE49-F238E27FC236}">
                <a16:creationId xmlns:a16="http://schemas.microsoft.com/office/drawing/2014/main" id="{29776D27-703A-83FD-0DEF-01841EA2C182}"/>
              </a:ext>
            </a:extLst>
          </p:cNvPr>
          <p:cNvSpPr>
            <a:spLocks noGrp="1"/>
          </p:cNvSpPr>
          <p:nvPr>
            <p:ph type="body" idx="4294967295"/>
          </p:nvPr>
        </p:nvSpPr>
        <p:spPr>
          <a:xfrm>
            <a:off x="8051705" y="2551903"/>
            <a:ext cx="2897187" cy="942975"/>
          </a:xfrm>
        </p:spPr>
        <p:style>
          <a:lnRef idx="2">
            <a:schemeClr val="accent4">
              <a:shade val="15000"/>
            </a:schemeClr>
          </a:lnRef>
          <a:fillRef idx="1">
            <a:schemeClr val="accent4"/>
          </a:fillRef>
          <a:effectRef idx="0">
            <a:schemeClr val="accent4"/>
          </a:effectRef>
          <a:fontRef idx="minor">
            <a:schemeClr val="lt1"/>
          </a:fontRef>
        </p:style>
        <p:txBody>
          <a:bodyPr/>
          <a:lstStyle/>
          <a:p>
            <a:pPr marL="0" indent="0" algn="ctr">
              <a:buNone/>
            </a:pPr>
            <a:r>
              <a:rPr lang="en-GB" sz="3600" dirty="0"/>
              <a:t>Nurture </a:t>
            </a:r>
          </a:p>
        </p:txBody>
      </p:sp>
      <p:sp>
        <p:nvSpPr>
          <p:cNvPr id="24" name="Content Placeholder 23">
            <a:extLst>
              <a:ext uri="{FF2B5EF4-FFF2-40B4-BE49-F238E27FC236}">
                <a16:creationId xmlns:a16="http://schemas.microsoft.com/office/drawing/2014/main" id="{2319528E-0D92-3EC6-3119-475A7FF9E178}"/>
              </a:ext>
            </a:extLst>
          </p:cNvPr>
          <p:cNvSpPr>
            <a:spLocks noGrp="1"/>
          </p:cNvSpPr>
          <p:nvPr>
            <p:ph idx="4294967295"/>
          </p:nvPr>
        </p:nvSpPr>
        <p:spPr>
          <a:xfrm>
            <a:off x="831273" y="3834609"/>
            <a:ext cx="3294307" cy="2509041"/>
          </a:xfrm>
        </p:spPr>
        <p:style>
          <a:lnRef idx="2">
            <a:schemeClr val="accent5">
              <a:shade val="15000"/>
            </a:schemeClr>
          </a:lnRef>
          <a:fillRef idx="1">
            <a:schemeClr val="accent5"/>
          </a:fillRef>
          <a:effectRef idx="0">
            <a:schemeClr val="accent5"/>
          </a:effectRef>
          <a:fontRef idx="minor">
            <a:schemeClr val="lt1"/>
          </a:fontRef>
        </p:style>
        <p:txBody>
          <a:bodyPr>
            <a:normAutofit fontScale="85000" lnSpcReduction="20000"/>
          </a:bodyPr>
          <a:lstStyle/>
          <a:p>
            <a:r>
              <a:rPr lang="en-GB" sz="2000" dirty="0"/>
              <a:t>For pupils with ASN and require support in mainstream classes </a:t>
            </a:r>
          </a:p>
          <a:p>
            <a:r>
              <a:rPr lang="en-GB" sz="2000" dirty="0"/>
              <a:t>Extracted from Modern Languages</a:t>
            </a:r>
          </a:p>
          <a:p>
            <a:r>
              <a:rPr lang="en-GB" sz="2000" dirty="0"/>
              <a:t>Develop pupils’ awareness of learning strategies and techniques (gathering and processing information, memory techniques and revision tools)</a:t>
            </a:r>
          </a:p>
          <a:p>
            <a:r>
              <a:rPr lang="en-GB" sz="2000" dirty="0"/>
              <a:t>Additional support with literacy and numeracy skills </a:t>
            </a:r>
          </a:p>
          <a:p>
            <a:endParaRPr lang="en-GB" sz="1600" dirty="0"/>
          </a:p>
        </p:txBody>
      </p:sp>
    </p:spTree>
    <p:extLst>
      <p:ext uri="{BB962C8B-B14F-4D97-AF65-F5344CB8AC3E}">
        <p14:creationId xmlns:p14="http://schemas.microsoft.com/office/powerpoint/2010/main" val="22572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9AF018A7-6CEF-A747-AAA4-B5C99B2B4107}"/>
              </a:ext>
            </a:extLst>
          </p:cNvPr>
          <p:cNvSpPr txBox="1">
            <a:spLocks noGrp="1"/>
          </p:cNvSpPr>
          <p:nvPr>
            <p:ph type="title"/>
          </p:nvPr>
        </p:nvSpPr>
        <p:spPr>
          <a:xfrm>
            <a:off x="838203" y="771287"/>
            <a:ext cx="10515600" cy="1325559"/>
          </a:xfrm>
        </p:spPr>
        <p:txBody>
          <a:bodyPr/>
          <a:lstStyle/>
          <a:p>
            <a:pPr lvl="0"/>
            <a:r>
              <a:rPr lang="en-GB"/>
              <a:t>Learning Support Team </a:t>
            </a:r>
          </a:p>
        </p:txBody>
      </p:sp>
      <p:pic>
        <p:nvPicPr>
          <p:cNvPr id="4" name="Picture 20" descr="A picture containing text, clipart&#10;&#10;Description automatically generated">
            <a:extLst>
              <a:ext uri="{FF2B5EF4-FFF2-40B4-BE49-F238E27FC236}">
                <a16:creationId xmlns:a16="http://schemas.microsoft.com/office/drawing/2014/main" id="{6F32723F-95CA-876C-FBFF-E0077564BF0F}"/>
              </a:ext>
            </a:extLst>
          </p:cNvPr>
          <p:cNvPicPr>
            <a:picLocks noChangeAspect="1"/>
          </p:cNvPicPr>
          <p:nvPr/>
        </p:nvPicPr>
        <p:blipFill>
          <a:blip r:embed="rId2"/>
          <a:stretch>
            <a:fillRect/>
          </a:stretch>
        </p:blipFill>
        <p:spPr>
          <a:xfrm>
            <a:off x="10473693" y="71122"/>
            <a:ext cx="1503675" cy="1503675"/>
          </a:xfrm>
          <a:prstGeom prst="rect">
            <a:avLst/>
          </a:prstGeom>
          <a:noFill/>
          <a:ln cap="flat">
            <a:noFill/>
          </a:ln>
        </p:spPr>
      </p:pic>
      <p:sp>
        <p:nvSpPr>
          <p:cNvPr id="7" name="TextBox 6">
            <a:extLst>
              <a:ext uri="{FF2B5EF4-FFF2-40B4-BE49-F238E27FC236}">
                <a16:creationId xmlns:a16="http://schemas.microsoft.com/office/drawing/2014/main" id="{424B7274-A174-2880-C50D-49C935BB16FE}"/>
              </a:ext>
            </a:extLst>
          </p:cNvPr>
          <p:cNvSpPr txBox="1"/>
          <p:nvPr/>
        </p:nvSpPr>
        <p:spPr>
          <a:xfrm>
            <a:off x="3047999" y="5440382"/>
            <a:ext cx="6096000" cy="1015663"/>
          </a:xfrm>
          <a:prstGeom prst="rect">
            <a:avLst/>
          </a:prstGeom>
          <a:noFill/>
        </p:spPr>
        <p:txBody>
          <a:bodyPr wrap="square">
            <a:spAutoFit/>
          </a:bodyPr>
          <a:lstStyle/>
          <a:p>
            <a:r>
              <a:rPr lang="en-GB" sz="2000" i="1" dirty="0">
                <a:solidFill>
                  <a:srgbClr val="FF0000"/>
                </a:solidFill>
              </a:rPr>
              <a:t>“Learning assistants provide invaluable help to targeted young people in and </a:t>
            </a:r>
            <a:r>
              <a:rPr lang="en-GB" sz="2000" i="1" dirty="0" err="1">
                <a:solidFill>
                  <a:srgbClr val="FF0000"/>
                </a:solidFill>
              </a:rPr>
              <a:t>outwith</a:t>
            </a:r>
            <a:r>
              <a:rPr lang="en-GB" sz="2000" i="1" dirty="0">
                <a:solidFill>
                  <a:srgbClr val="FF0000"/>
                </a:solidFill>
              </a:rPr>
              <a:t> lessons.”</a:t>
            </a:r>
          </a:p>
          <a:p>
            <a:r>
              <a:rPr lang="en-GB" sz="2000" i="1" dirty="0">
                <a:solidFill>
                  <a:srgbClr val="FF0000"/>
                </a:solidFill>
              </a:rPr>
              <a:t>(HMIE Inspection Report, 2025)</a:t>
            </a:r>
          </a:p>
        </p:txBody>
      </p:sp>
      <p:pic>
        <p:nvPicPr>
          <p:cNvPr id="8" name="Picture 7">
            <a:extLst>
              <a:ext uri="{FF2B5EF4-FFF2-40B4-BE49-F238E27FC236}">
                <a16:creationId xmlns:a16="http://schemas.microsoft.com/office/drawing/2014/main" id="{9FE33D73-0E5E-591A-35B6-B05E42026D8D}"/>
              </a:ext>
            </a:extLst>
          </p:cNvPr>
          <p:cNvPicPr>
            <a:picLocks noChangeAspect="1"/>
          </p:cNvPicPr>
          <p:nvPr/>
        </p:nvPicPr>
        <p:blipFill>
          <a:blip r:embed="rId3"/>
          <a:stretch>
            <a:fillRect/>
          </a:stretch>
        </p:blipFill>
        <p:spPr>
          <a:xfrm>
            <a:off x="3160778" y="1574797"/>
            <a:ext cx="5870442" cy="38909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CBCA947-CF0F-7F2E-487E-258A8FE84FFF}"/>
              </a:ext>
            </a:extLst>
          </p:cNvPr>
          <p:cNvSpPr/>
          <p:nvPr/>
        </p:nvSpPr>
        <p:spPr>
          <a:xfrm>
            <a:off x="8870868" y="4327745"/>
            <a:ext cx="1425037" cy="217871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Tenorite"/>
            </a:endParaRPr>
          </a:p>
        </p:txBody>
      </p:sp>
      <p:grpSp>
        <p:nvGrpSpPr>
          <p:cNvPr id="5" name="Diagram 12">
            <a:extLst>
              <a:ext uri="{FF2B5EF4-FFF2-40B4-BE49-F238E27FC236}">
                <a16:creationId xmlns:a16="http://schemas.microsoft.com/office/drawing/2014/main" id="{26FCE756-E232-528D-868F-AA93674EE8EC}"/>
              </a:ext>
            </a:extLst>
          </p:cNvPr>
          <p:cNvGrpSpPr/>
          <p:nvPr/>
        </p:nvGrpSpPr>
        <p:grpSpPr>
          <a:xfrm>
            <a:off x="571284" y="2865057"/>
            <a:ext cx="11459161" cy="3182568"/>
            <a:chOff x="514285" y="2092897"/>
            <a:chExt cx="11459161" cy="3182568"/>
          </a:xfrm>
        </p:grpSpPr>
        <p:sp>
          <p:nvSpPr>
            <p:cNvPr id="6" name="Freeform: Shape 5">
              <a:extLst>
                <a:ext uri="{FF2B5EF4-FFF2-40B4-BE49-F238E27FC236}">
                  <a16:creationId xmlns:a16="http://schemas.microsoft.com/office/drawing/2014/main" id="{AFD8D143-AAFE-D4CF-433F-804E3DBAD6EA}"/>
                </a:ext>
              </a:extLst>
            </p:cNvPr>
            <p:cNvSpPr/>
            <p:nvPr/>
          </p:nvSpPr>
          <p:spPr>
            <a:xfrm>
              <a:off x="6137763" y="3305656"/>
              <a:ext cx="4668551" cy="555452"/>
            </a:xfrm>
            <a:custGeom>
              <a:avLst/>
              <a:gdLst>
                <a:gd name="f0" fmla="val w"/>
                <a:gd name="f1" fmla="val h"/>
                <a:gd name="f2" fmla="val 0"/>
                <a:gd name="f3" fmla="val 4668550"/>
                <a:gd name="f4" fmla="val 555451"/>
                <a:gd name="f5" fmla="val 378523"/>
                <a:gd name="f6" fmla="*/ f0 1 4668550"/>
                <a:gd name="f7" fmla="*/ f1 1 555451"/>
                <a:gd name="f8" fmla="+- f4 0 f2"/>
                <a:gd name="f9" fmla="+- f3 0 f2"/>
                <a:gd name="f10" fmla="*/ f9 1 4668550"/>
                <a:gd name="f11" fmla="*/ f8 1 555451"/>
                <a:gd name="f12" fmla="*/ 0 1 f10"/>
                <a:gd name="f13" fmla="*/ 4668550 1 f10"/>
                <a:gd name="f14" fmla="*/ 0 1 f11"/>
                <a:gd name="f15" fmla="*/ 555451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4668550" h="555451">
                  <a:moveTo>
                    <a:pt x="f2" y="f2"/>
                  </a:moveTo>
                  <a:lnTo>
                    <a:pt x="f2" y="f5"/>
                  </a:lnTo>
                  <a:lnTo>
                    <a:pt x="f3" y="f5"/>
                  </a:lnTo>
                  <a:lnTo>
                    <a:pt x="f3" y="f4"/>
                  </a:lnTo>
                </a:path>
              </a:pathLst>
            </a:custGeom>
            <a:noFill/>
            <a:ln w="12701" cap="flat">
              <a:solidFill>
                <a:srgbClr val="5B9BD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0EC6AD43-712A-81E6-C648-E029C642F5C5}"/>
                </a:ext>
              </a:extLst>
            </p:cNvPr>
            <p:cNvSpPr/>
            <p:nvPr/>
          </p:nvSpPr>
          <p:spPr>
            <a:xfrm>
              <a:off x="6137763" y="3305656"/>
              <a:ext cx="2334271" cy="555452"/>
            </a:xfrm>
            <a:custGeom>
              <a:avLst/>
              <a:gdLst>
                <a:gd name="f0" fmla="val w"/>
                <a:gd name="f1" fmla="val h"/>
                <a:gd name="f2" fmla="val 0"/>
                <a:gd name="f3" fmla="val 2334275"/>
                <a:gd name="f4" fmla="val 555451"/>
                <a:gd name="f5" fmla="val 378523"/>
                <a:gd name="f6" fmla="*/ f0 1 2334275"/>
                <a:gd name="f7" fmla="*/ f1 1 555451"/>
                <a:gd name="f8" fmla="+- f4 0 f2"/>
                <a:gd name="f9" fmla="+- f3 0 f2"/>
                <a:gd name="f10" fmla="*/ f9 1 2334275"/>
                <a:gd name="f11" fmla="*/ f8 1 555451"/>
                <a:gd name="f12" fmla="*/ 0 1 f10"/>
                <a:gd name="f13" fmla="*/ 2334275 1 f10"/>
                <a:gd name="f14" fmla="*/ 0 1 f11"/>
                <a:gd name="f15" fmla="*/ 555451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334275" h="555451">
                  <a:moveTo>
                    <a:pt x="f2" y="f2"/>
                  </a:moveTo>
                  <a:lnTo>
                    <a:pt x="f2" y="f5"/>
                  </a:lnTo>
                  <a:lnTo>
                    <a:pt x="f3" y="f5"/>
                  </a:lnTo>
                  <a:lnTo>
                    <a:pt x="f3" y="f4"/>
                  </a:lnTo>
                </a:path>
              </a:pathLst>
            </a:custGeom>
            <a:noFill/>
            <a:ln w="12701" cap="flat">
              <a:solidFill>
                <a:srgbClr val="5B9BD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6964CB7C-BC13-D8F6-AA59-FF24354D0A9F}"/>
                </a:ext>
              </a:extLst>
            </p:cNvPr>
            <p:cNvSpPr/>
            <p:nvPr/>
          </p:nvSpPr>
          <p:spPr>
            <a:xfrm>
              <a:off x="6092043" y="3305656"/>
              <a:ext cx="91440" cy="555452"/>
            </a:xfrm>
            <a:custGeom>
              <a:avLst/>
              <a:gdLst>
                <a:gd name="f0" fmla="val w"/>
                <a:gd name="f1" fmla="val h"/>
                <a:gd name="f2" fmla="val 0"/>
                <a:gd name="f3" fmla="val 91440"/>
                <a:gd name="f4" fmla="val 555451"/>
                <a:gd name="f5" fmla="val 45720"/>
                <a:gd name="f6" fmla="*/ f0 1 91440"/>
                <a:gd name="f7" fmla="*/ f1 1 555451"/>
                <a:gd name="f8" fmla="+- f4 0 f2"/>
                <a:gd name="f9" fmla="+- f3 0 f2"/>
                <a:gd name="f10" fmla="*/ f9 1 91440"/>
                <a:gd name="f11" fmla="*/ f8 1 555451"/>
                <a:gd name="f12" fmla="*/ 0 1 f10"/>
                <a:gd name="f13" fmla="*/ 91440 1 f10"/>
                <a:gd name="f14" fmla="*/ 0 1 f11"/>
                <a:gd name="f15" fmla="*/ 555451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91440" h="555451">
                  <a:moveTo>
                    <a:pt x="f5" y="f2"/>
                  </a:moveTo>
                  <a:lnTo>
                    <a:pt x="f5" y="f4"/>
                  </a:lnTo>
                </a:path>
              </a:pathLst>
            </a:custGeom>
            <a:noFill/>
            <a:ln w="12701" cap="flat">
              <a:solidFill>
                <a:srgbClr val="5B9BD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748ADEEB-9103-947C-ADEA-9C43B76779B9}"/>
                </a:ext>
              </a:extLst>
            </p:cNvPr>
            <p:cNvSpPr/>
            <p:nvPr/>
          </p:nvSpPr>
          <p:spPr>
            <a:xfrm>
              <a:off x="3803492" y="3305656"/>
              <a:ext cx="2334271" cy="555452"/>
            </a:xfrm>
            <a:custGeom>
              <a:avLst/>
              <a:gdLst>
                <a:gd name="f0" fmla="val w"/>
                <a:gd name="f1" fmla="val h"/>
                <a:gd name="f2" fmla="val 0"/>
                <a:gd name="f3" fmla="val 2334275"/>
                <a:gd name="f4" fmla="val 555451"/>
                <a:gd name="f5" fmla="val 378523"/>
                <a:gd name="f6" fmla="*/ f0 1 2334275"/>
                <a:gd name="f7" fmla="*/ f1 1 555451"/>
                <a:gd name="f8" fmla="+- f4 0 f2"/>
                <a:gd name="f9" fmla="+- f3 0 f2"/>
                <a:gd name="f10" fmla="*/ f9 1 2334275"/>
                <a:gd name="f11" fmla="*/ f8 1 555451"/>
                <a:gd name="f12" fmla="*/ 0 1 f10"/>
                <a:gd name="f13" fmla="*/ 2334275 1 f10"/>
                <a:gd name="f14" fmla="*/ 0 1 f11"/>
                <a:gd name="f15" fmla="*/ 555451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334275" h="555451">
                  <a:moveTo>
                    <a:pt x="f3" y="f2"/>
                  </a:moveTo>
                  <a:lnTo>
                    <a:pt x="f3" y="f5"/>
                  </a:lnTo>
                  <a:lnTo>
                    <a:pt x="f2" y="f5"/>
                  </a:lnTo>
                  <a:lnTo>
                    <a:pt x="f2" y="f4"/>
                  </a:lnTo>
                </a:path>
              </a:pathLst>
            </a:custGeom>
            <a:noFill/>
            <a:ln w="12701" cap="flat">
              <a:solidFill>
                <a:srgbClr val="5B9BD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5F89F222-562A-42B5-34E2-9753981B1A1C}"/>
                </a:ext>
              </a:extLst>
            </p:cNvPr>
            <p:cNvSpPr/>
            <p:nvPr/>
          </p:nvSpPr>
          <p:spPr>
            <a:xfrm>
              <a:off x="1469212" y="3305656"/>
              <a:ext cx="4668551" cy="555452"/>
            </a:xfrm>
            <a:custGeom>
              <a:avLst/>
              <a:gdLst>
                <a:gd name="f0" fmla="val w"/>
                <a:gd name="f1" fmla="val h"/>
                <a:gd name="f2" fmla="val 0"/>
                <a:gd name="f3" fmla="val 4668550"/>
                <a:gd name="f4" fmla="val 555451"/>
                <a:gd name="f5" fmla="val 378523"/>
                <a:gd name="f6" fmla="*/ f0 1 4668550"/>
                <a:gd name="f7" fmla="*/ f1 1 555451"/>
                <a:gd name="f8" fmla="+- f4 0 f2"/>
                <a:gd name="f9" fmla="+- f3 0 f2"/>
                <a:gd name="f10" fmla="*/ f9 1 4668550"/>
                <a:gd name="f11" fmla="*/ f8 1 555451"/>
                <a:gd name="f12" fmla="*/ 0 1 f10"/>
                <a:gd name="f13" fmla="*/ 4668550 1 f10"/>
                <a:gd name="f14" fmla="*/ 0 1 f11"/>
                <a:gd name="f15" fmla="*/ 555451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4668550" h="555451">
                  <a:moveTo>
                    <a:pt x="f3" y="f2"/>
                  </a:moveTo>
                  <a:lnTo>
                    <a:pt x="f3" y="f5"/>
                  </a:lnTo>
                  <a:lnTo>
                    <a:pt x="f2" y="f5"/>
                  </a:lnTo>
                  <a:lnTo>
                    <a:pt x="f2" y="f4"/>
                  </a:lnTo>
                </a:path>
              </a:pathLst>
            </a:custGeom>
            <a:noFill/>
            <a:ln w="12701" cap="flat">
              <a:solidFill>
                <a:srgbClr val="5B9BD5"/>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11" name="Freeform: Shape 10">
              <a:extLst>
                <a:ext uri="{FF2B5EF4-FFF2-40B4-BE49-F238E27FC236}">
                  <a16:creationId xmlns:a16="http://schemas.microsoft.com/office/drawing/2014/main" id="{9AA0BC4F-F99E-30CA-4A21-867DB590763A}"/>
                </a:ext>
              </a:extLst>
            </p:cNvPr>
            <p:cNvSpPr/>
            <p:nvPr/>
          </p:nvSpPr>
          <p:spPr>
            <a:xfrm>
              <a:off x="5182828" y="2092897"/>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AFAFAF"/>
                </a:gs>
                <a:gs pos="100000">
                  <a:srgbClr val="A5A5A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EFAFF07B-25C7-0493-4104-EEF8F73EC23E}"/>
                </a:ext>
              </a:extLst>
            </p:cNvPr>
            <p:cNvSpPr/>
            <p:nvPr/>
          </p:nvSpPr>
          <p:spPr>
            <a:xfrm>
              <a:off x="5395042" y="2294494"/>
              <a:ext cx="1909861"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A5A5A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Tenorite"/>
                </a:rPr>
                <a:t>In school Support </a:t>
              </a:r>
            </a:p>
          </p:txBody>
        </p:sp>
        <p:sp>
          <p:nvSpPr>
            <p:cNvPr id="13" name="Freeform: Shape 12">
              <a:extLst>
                <a:ext uri="{FF2B5EF4-FFF2-40B4-BE49-F238E27FC236}">
                  <a16:creationId xmlns:a16="http://schemas.microsoft.com/office/drawing/2014/main" id="{CD489873-CD8B-98B0-3089-FBAF04B9B3EF}"/>
                </a:ext>
              </a:extLst>
            </p:cNvPr>
            <p:cNvSpPr/>
            <p:nvPr/>
          </p:nvSpPr>
          <p:spPr>
            <a:xfrm>
              <a:off x="514285" y="3861108"/>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71A6DB"/>
                </a:gs>
                <a:gs pos="100000">
                  <a:srgbClr val="559BDB"/>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 name="Freeform: Shape 13">
              <a:extLst>
                <a:ext uri="{FF2B5EF4-FFF2-40B4-BE49-F238E27FC236}">
                  <a16:creationId xmlns:a16="http://schemas.microsoft.com/office/drawing/2014/main" id="{D33661C4-5E44-F30F-4753-51C3EF1C98C5}"/>
                </a:ext>
              </a:extLst>
            </p:cNvPr>
            <p:cNvSpPr/>
            <p:nvPr/>
          </p:nvSpPr>
          <p:spPr>
            <a:xfrm>
              <a:off x="726490" y="4062706"/>
              <a:ext cx="1909861"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5B9BD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dirty="0">
                  <a:solidFill>
                    <a:srgbClr val="000000"/>
                  </a:solidFill>
                  <a:uFillTx/>
                  <a:latin typeface="Tenorite"/>
                </a:rPr>
                <a:t>Autism Outreach</a:t>
              </a:r>
            </a:p>
          </p:txBody>
        </p:sp>
        <p:sp>
          <p:nvSpPr>
            <p:cNvPr id="15" name="Freeform: Shape 14">
              <a:extLst>
                <a:ext uri="{FF2B5EF4-FFF2-40B4-BE49-F238E27FC236}">
                  <a16:creationId xmlns:a16="http://schemas.microsoft.com/office/drawing/2014/main" id="{F5D30B4C-DD4E-C782-8FB9-959C76AC5BE7}"/>
                </a:ext>
              </a:extLst>
            </p:cNvPr>
            <p:cNvSpPr/>
            <p:nvPr/>
          </p:nvSpPr>
          <p:spPr>
            <a:xfrm>
              <a:off x="2848557" y="3861108"/>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71A6DB"/>
                </a:gs>
                <a:gs pos="100000">
                  <a:srgbClr val="559BDB"/>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0FFD3A59-BBB3-E80B-6C21-F5FEFC5293C0}"/>
                </a:ext>
              </a:extLst>
            </p:cNvPr>
            <p:cNvSpPr/>
            <p:nvPr/>
          </p:nvSpPr>
          <p:spPr>
            <a:xfrm>
              <a:off x="3060761" y="4062706"/>
              <a:ext cx="1909861"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5B9BD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dirty="0">
                  <a:solidFill>
                    <a:srgbClr val="000000"/>
                  </a:solidFill>
                  <a:uFillTx/>
                  <a:latin typeface="Tenorite"/>
                </a:rPr>
                <a:t>School Nurse</a:t>
              </a:r>
            </a:p>
          </p:txBody>
        </p:sp>
        <p:sp>
          <p:nvSpPr>
            <p:cNvPr id="17" name="Freeform: Shape 16">
              <a:extLst>
                <a:ext uri="{FF2B5EF4-FFF2-40B4-BE49-F238E27FC236}">
                  <a16:creationId xmlns:a16="http://schemas.microsoft.com/office/drawing/2014/main" id="{8183FCFB-5AF4-C51B-8C73-2CFEC1E00E12}"/>
                </a:ext>
              </a:extLst>
            </p:cNvPr>
            <p:cNvSpPr/>
            <p:nvPr/>
          </p:nvSpPr>
          <p:spPr>
            <a:xfrm>
              <a:off x="5182828" y="3861108"/>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71A6DB"/>
                </a:gs>
                <a:gs pos="100000">
                  <a:srgbClr val="559BDB"/>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Shape 17">
              <a:extLst>
                <a:ext uri="{FF2B5EF4-FFF2-40B4-BE49-F238E27FC236}">
                  <a16:creationId xmlns:a16="http://schemas.microsoft.com/office/drawing/2014/main" id="{452D2E79-756F-BFD9-555E-FB4B923360BA}"/>
                </a:ext>
              </a:extLst>
            </p:cNvPr>
            <p:cNvSpPr/>
            <p:nvPr/>
          </p:nvSpPr>
          <p:spPr>
            <a:xfrm>
              <a:off x="5395042" y="4062706"/>
              <a:ext cx="1909861"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5B9BD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dirty="0">
                  <a:solidFill>
                    <a:srgbClr val="000000"/>
                  </a:solidFill>
                  <a:uFillTx/>
                  <a:latin typeface="Tenorite"/>
                </a:rPr>
                <a:t>Youth Work</a:t>
              </a:r>
            </a:p>
          </p:txBody>
        </p:sp>
        <p:sp>
          <p:nvSpPr>
            <p:cNvPr id="19" name="Freeform: Shape 18">
              <a:extLst>
                <a:ext uri="{FF2B5EF4-FFF2-40B4-BE49-F238E27FC236}">
                  <a16:creationId xmlns:a16="http://schemas.microsoft.com/office/drawing/2014/main" id="{28E5D36B-31AC-EADE-2B61-16CC5C86B091}"/>
                </a:ext>
              </a:extLst>
            </p:cNvPr>
            <p:cNvSpPr/>
            <p:nvPr/>
          </p:nvSpPr>
          <p:spPr>
            <a:xfrm>
              <a:off x="7517108" y="3861108"/>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71A6DB"/>
                </a:gs>
                <a:gs pos="100000">
                  <a:srgbClr val="559BDB"/>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Freeform: Shape 19">
              <a:extLst>
                <a:ext uri="{FF2B5EF4-FFF2-40B4-BE49-F238E27FC236}">
                  <a16:creationId xmlns:a16="http://schemas.microsoft.com/office/drawing/2014/main" id="{7888C106-BBC4-32B2-8A9C-E4227E6B4455}"/>
                </a:ext>
              </a:extLst>
            </p:cNvPr>
            <p:cNvSpPr/>
            <p:nvPr/>
          </p:nvSpPr>
          <p:spPr>
            <a:xfrm>
              <a:off x="7729313" y="4062706"/>
              <a:ext cx="1909861"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5B9BD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dirty="0">
                  <a:solidFill>
                    <a:srgbClr val="000000"/>
                  </a:solidFill>
                  <a:uFillTx/>
                  <a:latin typeface="Tenorite"/>
                </a:rPr>
                <a:t>School Police Officer </a:t>
              </a:r>
            </a:p>
          </p:txBody>
        </p:sp>
        <p:sp>
          <p:nvSpPr>
            <p:cNvPr id="21" name="Freeform: Shape 20">
              <a:extLst>
                <a:ext uri="{FF2B5EF4-FFF2-40B4-BE49-F238E27FC236}">
                  <a16:creationId xmlns:a16="http://schemas.microsoft.com/office/drawing/2014/main" id="{B1F9304D-4E35-F6BC-A060-2A3E270221BB}"/>
                </a:ext>
              </a:extLst>
            </p:cNvPr>
            <p:cNvSpPr/>
            <p:nvPr/>
          </p:nvSpPr>
          <p:spPr>
            <a:xfrm>
              <a:off x="9851379" y="3861108"/>
              <a:ext cx="1909861" cy="1212759"/>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gradFill>
              <a:gsLst>
                <a:gs pos="0">
                  <a:srgbClr val="71A6DB"/>
                </a:gs>
                <a:gs pos="100000">
                  <a:srgbClr val="559BDB"/>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Shape 21">
              <a:extLst>
                <a:ext uri="{FF2B5EF4-FFF2-40B4-BE49-F238E27FC236}">
                  <a16:creationId xmlns:a16="http://schemas.microsoft.com/office/drawing/2014/main" id="{6D28DCC8-2607-8E92-39D5-5C653317C1FB}"/>
                </a:ext>
              </a:extLst>
            </p:cNvPr>
            <p:cNvSpPr/>
            <p:nvPr/>
          </p:nvSpPr>
          <p:spPr>
            <a:xfrm>
              <a:off x="9981010" y="4062706"/>
              <a:ext cx="1992436" cy="1212759"/>
            </a:xfrm>
            <a:custGeom>
              <a:avLst/>
              <a:gdLst>
                <a:gd name="f0" fmla="val 10800000"/>
                <a:gd name="f1" fmla="val 5400000"/>
                <a:gd name="f2" fmla="val 180"/>
                <a:gd name="f3" fmla="val w"/>
                <a:gd name="f4" fmla="val h"/>
                <a:gd name="f5" fmla="val 0"/>
                <a:gd name="f6" fmla="val 1909861"/>
                <a:gd name="f7" fmla="val 1212761"/>
                <a:gd name="f8" fmla="val 121276"/>
                <a:gd name="f9" fmla="val 54297"/>
                <a:gd name="f10" fmla="val 1788585"/>
                <a:gd name="f11" fmla="val 1855564"/>
                <a:gd name="f12" fmla="val 1091485"/>
                <a:gd name="f13" fmla="val 1158464"/>
                <a:gd name="f14" fmla="+- 0 0 -90"/>
                <a:gd name="f15" fmla="*/ f3 1 1909861"/>
                <a:gd name="f16" fmla="*/ f4 1 1212761"/>
                <a:gd name="f17" fmla="+- f7 0 f5"/>
                <a:gd name="f18" fmla="+- f6 0 f5"/>
                <a:gd name="f19" fmla="*/ f14 f0 1"/>
                <a:gd name="f20" fmla="*/ f18 1 1909861"/>
                <a:gd name="f21" fmla="*/ f17 1 1212761"/>
                <a:gd name="f22" fmla="*/ 0 f18 1"/>
                <a:gd name="f23" fmla="*/ 121276 f17 1"/>
                <a:gd name="f24" fmla="*/ 121276 f18 1"/>
                <a:gd name="f25" fmla="*/ 0 f17 1"/>
                <a:gd name="f26" fmla="*/ 1788585 f18 1"/>
                <a:gd name="f27" fmla="*/ 1909861 f18 1"/>
                <a:gd name="f28" fmla="*/ 1091485 f17 1"/>
                <a:gd name="f29" fmla="*/ 1212761 f17 1"/>
                <a:gd name="f30" fmla="*/ f19 1 f2"/>
                <a:gd name="f31" fmla="*/ f22 1 1909861"/>
                <a:gd name="f32" fmla="*/ f23 1 1212761"/>
                <a:gd name="f33" fmla="*/ f24 1 1909861"/>
                <a:gd name="f34" fmla="*/ f25 1 1212761"/>
                <a:gd name="f35" fmla="*/ f26 1 1909861"/>
                <a:gd name="f36" fmla="*/ f27 1 1909861"/>
                <a:gd name="f37" fmla="*/ f28 1 1212761"/>
                <a:gd name="f38" fmla="*/ f29 1 12127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09861" h="12127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6345" cap="flat">
              <a:solidFill>
                <a:srgbClr val="5B9BD5"/>
              </a:solidFill>
              <a:prstDash val="solid"/>
              <a:miter/>
            </a:ln>
          </p:spPr>
          <p:txBody>
            <a:bodyPr vert="horz" wrap="square" lIns="123151" tIns="123151" rIns="123151" bIns="123151"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dirty="0">
                  <a:solidFill>
                    <a:srgbClr val="000000"/>
                  </a:solidFill>
                  <a:uFillTx/>
                  <a:latin typeface="Tenorite"/>
                </a:rPr>
                <a:t>Skills Development Scotland </a:t>
              </a:r>
            </a:p>
          </p:txBody>
        </p:sp>
      </p:grpSp>
      <p:sp>
        <p:nvSpPr>
          <p:cNvPr id="23" name="Oval 22">
            <a:extLst>
              <a:ext uri="{FF2B5EF4-FFF2-40B4-BE49-F238E27FC236}">
                <a16:creationId xmlns:a16="http://schemas.microsoft.com/office/drawing/2014/main" id="{48185D94-B16F-4FC4-7B84-505D31C9FBE9}"/>
              </a:ext>
            </a:extLst>
          </p:cNvPr>
          <p:cNvSpPr/>
          <p:nvPr/>
        </p:nvSpPr>
        <p:spPr>
          <a:xfrm>
            <a:off x="466725" y="136499"/>
            <a:ext cx="2952750" cy="180397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Effective partnerships</a:t>
            </a:r>
          </a:p>
        </p:txBody>
      </p:sp>
      <p:sp>
        <p:nvSpPr>
          <p:cNvPr id="24" name="Title 1">
            <a:extLst>
              <a:ext uri="{FF2B5EF4-FFF2-40B4-BE49-F238E27FC236}">
                <a16:creationId xmlns:a16="http://schemas.microsoft.com/office/drawing/2014/main" id="{B03211A4-2D42-89A2-7C12-937AAA3CA50E}"/>
              </a:ext>
            </a:extLst>
          </p:cNvPr>
          <p:cNvSpPr txBox="1">
            <a:spLocks/>
          </p:cNvSpPr>
          <p:nvPr/>
        </p:nvSpPr>
        <p:spPr>
          <a:xfrm>
            <a:off x="77748" y="556182"/>
            <a:ext cx="4967793" cy="1325559"/>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US" sz="4400" b="0" i="0" u="none" strike="noStrike" kern="1200" cap="all" spc="0" baseline="0">
                <a:solidFill>
                  <a:srgbClr val="000000"/>
                </a:solidFill>
                <a:uFillTx/>
                <a:latin typeface="Tenorite"/>
              </a:defRPr>
            </a:lvl1pPr>
          </a:lstStyle>
          <a:p>
            <a:endParaRPr lang="en-GB" sz="3200" dirty="0"/>
          </a:p>
        </p:txBody>
      </p:sp>
      <p:pic>
        <p:nvPicPr>
          <p:cNvPr id="5122" name="Picture 2" descr="Image preview">
            <a:extLst>
              <a:ext uri="{FF2B5EF4-FFF2-40B4-BE49-F238E27FC236}">
                <a16:creationId xmlns:a16="http://schemas.microsoft.com/office/drawing/2014/main" id="{7EFE872F-EE10-956E-CCA9-0E9348A453C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40296" y="888898"/>
            <a:ext cx="4206376" cy="31547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A picture containing text, clipart&#10;&#10;Description automatically generated">
            <a:extLst>
              <a:ext uri="{FF2B5EF4-FFF2-40B4-BE49-F238E27FC236}">
                <a16:creationId xmlns:a16="http://schemas.microsoft.com/office/drawing/2014/main" id="{50E41D5C-9F59-D6E6-19B0-1D0F64BD8C17}"/>
              </a:ext>
            </a:extLst>
          </p:cNvPr>
          <p:cNvPicPr>
            <a:picLocks noChangeAspect="1"/>
          </p:cNvPicPr>
          <p:nvPr/>
        </p:nvPicPr>
        <p:blipFill>
          <a:blip r:embed="rId4"/>
          <a:stretch>
            <a:fillRect/>
          </a:stretch>
        </p:blipFill>
        <p:spPr>
          <a:xfrm>
            <a:off x="10442997" y="136499"/>
            <a:ext cx="1503675" cy="1503675"/>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C4DE5A-102B-CD31-71EC-3B5785D415F3}"/>
              </a:ext>
            </a:extLst>
          </p:cNvPr>
          <p:cNvSpPr txBox="1">
            <a:spLocks noGrp="1"/>
          </p:cNvSpPr>
          <p:nvPr>
            <p:ph type="ctrTitle"/>
          </p:nvPr>
        </p:nvSpPr>
        <p:spPr>
          <a:xfrm>
            <a:off x="163083" y="0"/>
            <a:ext cx="11814285" cy="1122206"/>
          </a:xfrm>
        </p:spPr>
        <p:txBody>
          <a:bodyPr anchorCtr="1">
            <a:normAutofit fontScale="90000"/>
          </a:bodyPr>
          <a:lstStyle/>
          <a:p>
            <a:br>
              <a:rPr lang="en-US" b="1" dirty="0">
                <a:solidFill>
                  <a:srgbClr val="002060"/>
                </a:solidFill>
              </a:rPr>
            </a:br>
            <a:br>
              <a:rPr lang="en-US" b="1" dirty="0">
                <a:solidFill>
                  <a:srgbClr val="002060"/>
                </a:solidFill>
              </a:rPr>
            </a:br>
            <a:r>
              <a:rPr lang="en-US" b="1" dirty="0">
                <a:solidFill>
                  <a:srgbClr val="002060"/>
                </a:solidFill>
              </a:rPr>
              <a:t>What happens now?</a:t>
            </a:r>
          </a:p>
        </p:txBody>
      </p:sp>
      <p:pic>
        <p:nvPicPr>
          <p:cNvPr id="4" name="Picture 18" descr="A picture containing text, clipart&#10;&#10;Description automatically generated">
            <a:extLst>
              <a:ext uri="{FF2B5EF4-FFF2-40B4-BE49-F238E27FC236}">
                <a16:creationId xmlns:a16="http://schemas.microsoft.com/office/drawing/2014/main" id="{0FB01D12-F64D-379B-9E57-0BE441556756}"/>
              </a:ext>
            </a:extLst>
          </p:cNvPr>
          <p:cNvPicPr>
            <a:picLocks noChangeAspect="1"/>
          </p:cNvPicPr>
          <p:nvPr/>
        </p:nvPicPr>
        <p:blipFill>
          <a:blip r:embed="rId2"/>
          <a:stretch>
            <a:fillRect/>
          </a:stretch>
        </p:blipFill>
        <p:spPr>
          <a:xfrm>
            <a:off x="9307813" y="195428"/>
            <a:ext cx="1503675" cy="1503675"/>
          </a:xfrm>
          <a:prstGeom prst="rect">
            <a:avLst/>
          </a:prstGeom>
          <a:noFill/>
          <a:ln cap="flat">
            <a:noFill/>
          </a:ln>
        </p:spPr>
      </p:pic>
      <p:sp>
        <p:nvSpPr>
          <p:cNvPr id="5" name="TextBox 4">
            <a:extLst>
              <a:ext uri="{FF2B5EF4-FFF2-40B4-BE49-F238E27FC236}">
                <a16:creationId xmlns:a16="http://schemas.microsoft.com/office/drawing/2014/main" id="{2ECED6D9-9AE3-FDA5-C8B0-CA3ECF4C4FA1}"/>
              </a:ext>
            </a:extLst>
          </p:cNvPr>
          <p:cNvSpPr txBox="1"/>
          <p:nvPr/>
        </p:nvSpPr>
        <p:spPr>
          <a:xfrm>
            <a:off x="1219200" y="1695450"/>
            <a:ext cx="9001125" cy="30315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000" dirty="0">
                <a:ea typeface="Calibri"/>
                <a:cs typeface="Calibri"/>
              </a:rPr>
              <a:t>Each primary 7 pupil will be issued with either a S1 Catchment Form or S1 Placing Request Form to apply for their choice of secondary school.  </a:t>
            </a:r>
          </a:p>
          <a:p>
            <a:endParaRPr lang="en-US" sz="2000" dirty="0">
              <a:ea typeface="Calibri"/>
              <a:cs typeface="Calibri"/>
            </a:endParaRPr>
          </a:p>
          <a:p>
            <a:pPr marL="171450" indent="-171450">
              <a:buFont typeface="Arial"/>
              <a:buChar char="•"/>
            </a:pPr>
            <a:r>
              <a:rPr lang="en-US" sz="2000" dirty="0">
                <a:ea typeface="Calibri"/>
                <a:cs typeface="Calibri"/>
              </a:rPr>
              <a:t>These will be </a:t>
            </a:r>
            <a:r>
              <a:rPr lang="en-US" sz="2000" u="sng" dirty="0">
                <a:ea typeface="Calibri"/>
                <a:cs typeface="Calibri"/>
              </a:rPr>
              <a:t>issued week commencing 29 September 2025</a:t>
            </a:r>
            <a:r>
              <a:rPr lang="en-US" sz="2000" dirty="0">
                <a:ea typeface="Calibri"/>
                <a:cs typeface="Calibri"/>
              </a:rPr>
              <a:t>. </a:t>
            </a:r>
          </a:p>
          <a:p>
            <a:endParaRPr lang="en-US" sz="2000" dirty="0">
              <a:ea typeface="Calibri"/>
              <a:cs typeface="Calibri"/>
            </a:endParaRPr>
          </a:p>
          <a:p>
            <a:pPr marL="171450" indent="-171450">
              <a:buFont typeface="Arial"/>
              <a:buChar char="•"/>
            </a:pPr>
            <a:r>
              <a:rPr lang="en-US" sz="2000" dirty="0">
                <a:ea typeface="Calibri"/>
                <a:cs typeface="Calibri"/>
              </a:rPr>
              <a:t>The completed forms should be returned to the primary school as soon as possible. The deadline for returning to Primary Schools is Friday 31</a:t>
            </a:r>
            <a:r>
              <a:rPr lang="en-US" sz="2000" baseline="30000" dirty="0">
                <a:ea typeface="Calibri"/>
                <a:cs typeface="Calibri"/>
              </a:rPr>
              <a:t>st</a:t>
            </a:r>
            <a:r>
              <a:rPr lang="en-US" sz="2000" dirty="0">
                <a:ea typeface="Calibri"/>
                <a:cs typeface="Calibri"/>
              </a:rPr>
              <a:t> October.</a:t>
            </a:r>
            <a:r>
              <a:rPr lang="en-US" sz="1100" dirty="0">
                <a:ea typeface="Calibri"/>
                <a:cs typeface="Calibri"/>
              </a:rPr>
              <a:t> </a:t>
            </a:r>
          </a:p>
          <a:p>
            <a:endParaRPr lang="en-US" sz="1100" dirty="0">
              <a:ea typeface="Calibri"/>
              <a:cs typeface="Calibri"/>
            </a:endParaRPr>
          </a:p>
          <a:p>
            <a:pPr marL="171450" indent="-171450">
              <a:buFont typeface="Arial"/>
              <a:buChar char="•"/>
            </a:pPr>
            <a:r>
              <a:rPr lang="en-US" sz="2000" dirty="0">
                <a:ea typeface="Calibri"/>
                <a:cs typeface="Calibri"/>
              </a:rPr>
              <a:t>D+G Council will inform you of your place in secondary school by the Christmas holidays</a:t>
            </a:r>
            <a:endParaRPr lang="en-US" sz="2000">
              <a:ea typeface="Calibri"/>
              <a:cs typeface="Calibri"/>
            </a:endParaRPr>
          </a:p>
        </p:txBody>
      </p:sp>
    </p:spTree>
    <p:extLst>
      <p:ext uri="{BB962C8B-B14F-4D97-AF65-F5344CB8AC3E}">
        <p14:creationId xmlns:p14="http://schemas.microsoft.com/office/powerpoint/2010/main" val="258378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Wallace Hall Academy – School Context</a:t>
            </a:r>
          </a:p>
        </p:txBody>
      </p:sp>
      <p:sp>
        <p:nvSpPr>
          <p:cNvPr id="3" name="Content Placeholder 2"/>
          <p:cNvSpPr>
            <a:spLocks noGrp="1"/>
          </p:cNvSpPr>
          <p:nvPr>
            <p:ph idx="1"/>
          </p:nvPr>
        </p:nvSpPr>
        <p:spPr/>
        <p:txBody>
          <a:bodyPr>
            <a:normAutofit/>
          </a:bodyPr>
          <a:lstStyle/>
          <a:p>
            <a:r>
              <a:rPr lang="en-GB" dirty="0"/>
              <a:t>School role – approximately 570 pupils</a:t>
            </a:r>
          </a:p>
          <a:p>
            <a:r>
              <a:rPr lang="en-GB" dirty="0"/>
              <a:t>S1 (2025-26) – 93 pupils</a:t>
            </a:r>
          </a:p>
          <a:p>
            <a:r>
              <a:rPr lang="en-GB" dirty="0"/>
              <a:t>4 non-practical classes (1C1, 1N1, 1N2, 1S1)</a:t>
            </a:r>
          </a:p>
          <a:p>
            <a:r>
              <a:rPr lang="en-GB" dirty="0"/>
              <a:t>5 Practical classes (1P1-1P5)</a:t>
            </a:r>
          </a:p>
          <a:p>
            <a:r>
              <a:rPr lang="en-GB" dirty="0"/>
              <a:t>Pupils from 17 different Primary Schools</a:t>
            </a:r>
          </a:p>
        </p:txBody>
      </p:sp>
    </p:spTree>
    <p:extLst>
      <p:ext uri="{BB962C8B-B14F-4D97-AF65-F5344CB8AC3E}">
        <p14:creationId xmlns:p14="http://schemas.microsoft.com/office/powerpoint/2010/main" val="16790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5765180" y="468352"/>
            <a:ext cx="5971208" cy="592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C63D7A5E-4939-AD5C-84E7-AD9A4984F7B6}"/>
              </a:ext>
            </a:extLst>
          </p:cNvPr>
          <p:cNvSpPr>
            <a:spLocks noGrp="1"/>
          </p:cNvSpPr>
          <p:nvPr>
            <p:ph type="title"/>
          </p:nvPr>
        </p:nvSpPr>
        <p:spPr>
          <a:xfrm>
            <a:off x="77748" y="556182"/>
            <a:ext cx="4967793" cy="1325559"/>
          </a:xfrm>
        </p:spPr>
        <p:txBody>
          <a:bodyPr/>
          <a:lstStyle/>
          <a:p>
            <a:r>
              <a:rPr lang="en-GB" b="1" u="sng" dirty="0"/>
              <a:t>Principles of an effective Lesson</a:t>
            </a:r>
          </a:p>
        </p:txBody>
      </p:sp>
      <p:pic>
        <p:nvPicPr>
          <p:cNvPr id="9" name="Picture 8"/>
          <p:cNvPicPr>
            <a:picLocks noChangeAspect="1"/>
          </p:cNvPicPr>
          <p:nvPr/>
        </p:nvPicPr>
        <p:blipFill rotWithShape="1">
          <a:blip r:embed="rId2"/>
          <a:srcRect l="42696" t="32512" r="45557" b="26715"/>
          <a:stretch/>
        </p:blipFill>
        <p:spPr>
          <a:xfrm>
            <a:off x="5504529" y="586027"/>
            <a:ext cx="5854675" cy="5904628"/>
          </a:xfrm>
          <a:prstGeom prst="rect">
            <a:avLst/>
          </a:prstGeom>
        </p:spPr>
      </p:pic>
      <p:pic>
        <p:nvPicPr>
          <p:cNvPr id="6" name="Picture 18" descr="A picture containing text, clipart&#10;&#10;Description automatically generated">
            <a:extLst>
              <a:ext uri="{FF2B5EF4-FFF2-40B4-BE49-F238E27FC236}">
                <a16:creationId xmlns:a16="http://schemas.microsoft.com/office/drawing/2014/main" id="{43DD28D3-6DC7-37F7-B086-8D20A4A5448D}"/>
              </a:ext>
            </a:extLst>
          </p:cNvPr>
          <p:cNvPicPr>
            <a:picLocks noChangeAspect="1"/>
          </p:cNvPicPr>
          <p:nvPr/>
        </p:nvPicPr>
        <p:blipFill>
          <a:blip r:embed="rId3"/>
          <a:stretch>
            <a:fillRect/>
          </a:stretch>
        </p:blipFill>
        <p:spPr>
          <a:xfrm>
            <a:off x="10649043" y="218219"/>
            <a:ext cx="1420322" cy="1420322"/>
          </a:xfrm>
          <a:prstGeom prst="rect">
            <a:avLst/>
          </a:prstGeom>
          <a:noFill/>
          <a:ln cap="flat">
            <a:noFill/>
          </a:ln>
        </p:spPr>
      </p:pic>
      <p:sp>
        <p:nvSpPr>
          <p:cNvPr id="5" name="TextBox 4">
            <a:extLst>
              <a:ext uri="{FF2B5EF4-FFF2-40B4-BE49-F238E27FC236}">
                <a16:creationId xmlns:a16="http://schemas.microsoft.com/office/drawing/2014/main" id="{FFC7C044-2E96-1292-902B-78A86F403B10}"/>
              </a:ext>
            </a:extLst>
          </p:cNvPr>
          <p:cNvSpPr txBox="1"/>
          <p:nvPr/>
        </p:nvSpPr>
        <p:spPr>
          <a:xfrm>
            <a:off x="414423" y="2183026"/>
            <a:ext cx="4287838" cy="3231654"/>
          </a:xfrm>
          <a:prstGeom prst="rect">
            <a:avLst/>
          </a:prstGeom>
          <a:noFill/>
        </p:spPr>
        <p:txBody>
          <a:bodyPr wrap="square">
            <a:spAutoFit/>
          </a:bodyPr>
          <a:lstStyle/>
          <a:p>
            <a:r>
              <a:rPr lang="en-GB" sz="2400" i="1" dirty="0">
                <a:solidFill>
                  <a:srgbClr val="FF0000"/>
                </a:solidFill>
              </a:rPr>
              <a:t>“In all departments, teachers use a range of assessments to inform subsequent planning of learning and teaching. This is a major strength of the school.”</a:t>
            </a:r>
          </a:p>
          <a:p>
            <a:endParaRPr lang="en-GB" sz="2400" dirty="0">
              <a:solidFill>
                <a:srgbClr val="FF0000"/>
              </a:solidFill>
            </a:endParaRPr>
          </a:p>
          <a:p>
            <a:r>
              <a:rPr lang="en-GB" sz="2400" i="1" dirty="0">
                <a:solidFill>
                  <a:srgbClr val="FF0000"/>
                </a:solidFill>
              </a:rPr>
              <a:t>(HMIE Inspection Report, 2025)</a:t>
            </a:r>
          </a:p>
          <a:p>
            <a:endParaRPr lang="en-GB" dirty="0"/>
          </a:p>
          <a:p>
            <a:endParaRPr lang="en-GB" dirty="0"/>
          </a:p>
        </p:txBody>
      </p:sp>
    </p:spTree>
    <p:extLst>
      <p:ext uri="{BB962C8B-B14F-4D97-AF65-F5344CB8AC3E}">
        <p14:creationId xmlns:p14="http://schemas.microsoft.com/office/powerpoint/2010/main" val="346092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5765180" y="468352"/>
            <a:ext cx="5971208" cy="592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C63D7A5E-4939-AD5C-84E7-AD9A4984F7B6}"/>
              </a:ext>
            </a:extLst>
          </p:cNvPr>
          <p:cNvSpPr>
            <a:spLocks noGrp="1"/>
          </p:cNvSpPr>
          <p:nvPr>
            <p:ph type="title"/>
          </p:nvPr>
        </p:nvSpPr>
        <p:spPr>
          <a:xfrm>
            <a:off x="77748" y="556182"/>
            <a:ext cx="4967793" cy="1325559"/>
          </a:xfrm>
        </p:spPr>
        <p:txBody>
          <a:bodyPr/>
          <a:lstStyle/>
          <a:p>
            <a:r>
              <a:rPr lang="en-GB" b="1" u="sng" dirty="0"/>
              <a:t>Supporting Positive Behaviour</a:t>
            </a:r>
            <a:endParaRPr lang="en-GB" b="1" u="sng">
              <a:ea typeface="Calibri Light"/>
              <a:cs typeface="Calibri Light"/>
            </a:endParaRPr>
          </a:p>
        </p:txBody>
      </p:sp>
      <p:pic>
        <p:nvPicPr>
          <p:cNvPr id="6" name="Picture 18" descr="A picture containing text, clipart&#10;&#10;Description automatically generated">
            <a:extLst>
              <a:ext uri="{FF2B5EF4-FFF2-40B4-BE49-F238E27FC236}">
                <a16:creationId xmlns:a16="http://schemas.microsoft.com/office/drawing/2014/main" id="{43DD28D3-6DC7-37F7-B086-8D20A4A5448D}"/>
              </a:ext>
            </a:extLst>
          </p:cNvPr>
          <p:cNvPicPr>
            <a:picLocks noChangeAspect="1"/>
          </p:cNvPicPr>
          <p:nvPr/>
        </p:nvPicPr>
        <p:blipFill>
          <a:blip r:embed="rId2"/>
          <a:stretch>
            <a:fillRect/>
          </a:stretch>
        </p:blipFill>
        <p:spPr>
          <a:xfrm>
            <a:off x="10649043" y="218219"/>
            <a:ext cx="1420322" cy="1420322"/>
          </a:xfrm>
          <a:prstGeom prst="rect">
            <a:avLst/>
          </a:prstGeom>
          <a:noFill/>
          <a:ln cap="flat">
            <a:noFill/>
          </a:ln>
        </p:spPr>
      </p:pic>
      <p:pic>
        <p:nvPicPr>
          <p:cNvPr id="10" name="Picture 9"/>
          <p:cNvPicPr>
            <a:picLocks noChangeAspect="1"/>
          </p:cNvPicPr>
          <p:nvPr/>
        </p:nvPicPr>
        <p:blipFill rotWithShape="1">
          <a:blip r:embed="rId3"/>
          <a:srcRect l="20377" t="19663" r="19976" b="8432"/>
          <a:stretch/>
        </p:blipFill>
        <p:spPr>
          <a:xfrm>
            <a:off x="4817890" y="1508097"/>
            <a:ext cx="6749108" cy="4576614"/>
          </a:xfrm>
          <a:prstGeom prst="rect">
            <a:avLst/>
          </a:prstGeom>
        </p:spPr>
      </p:pic>
      <p:sp>
        <p:nvSpPr>
          <p:cNvPr id="3" name="Content Placeholder 2">
            <a:extLst>
              <a:ext uri="{FF2B5EF4-FFF2-40B4-BE49-F238E27FC236}">
                <a16:creationId xmlns:a16="http://schemas.microsoft.com/office/drawing/2014/main" id="{CB961F63-D956-1ADB-F2E7-24AC2ADD33A1}"/>
              </a:ext>
            </a:extLst>
          </p:cNvPr>
          <p:cNvSpPr txBox="1">
            <a:spLocks/>
          </p:cNvSpPr>
          <p:nvPr/>
        </p:nvSpPr>
        <p:spPr>
          <a:xfrm>
            <a:off x="862909" y="2046538"/>
            <a:ext cx="3397469" cy="35035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solidFill>
                  <a:srgbClr val="FF0000"/>
                </a:solidFill>
              </a:rPr>
              <a:t>“staff and young people maintain very positive and mutually respectful relationships. This nurturing and supportive culture creates a positive climate for learning.“</a:t>
            </a:r>
          </a:p>
          <a:p>
            <a:pPr marL="0" indent="0">
              <a:buFont typeface="Arial" panose="020B0604020202020204" pitchFamily="34" charset="0"/>
              <a:buNone/>
            </a:pPr>
            <a:r>
              <a:rPr lang="en-GB" sz="2400" i="1" dirty="0">
                <a:solidFill>
                  <a:srgbClr val="FF0000"/>
                </a:solidFill>
              </a:rPr>
              <a:t>(HMIE Inspection Report, 2025)</a:t>
            </a:r>
          </a:p>
        </p:txBody>
      </p:sp>
    </p:spTree>
    <p:extLst>
      <p:ext uri="{BB962C8B-B14F-4D97-AF65-F5344CB8AC3E}">
        <p14:creationId xmlns:p14="http://schemas.microsoft.com/office/powerpoint/2010/main" val="372929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5765180" y="468352"/>
            <a:ext cx="5971208" cy="592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C63D7A5E-4939-AD5C-84E7-AD9A4984F7B6}"/>
              </a:ext>
            </a:extLst>
          </p:cNvPr>
          <p:cNvSpPr>
            <a:spLocks noGrp="1"/>
          </p:cNvSpPr>
          <p:nvPr>
            <p:ph type="title"/>
          </p:nvPr>
        </p:nvSpPr>
        <p:spPr>
          <a:xfrm>
            <a:off x="77748" y="556182"/>
            <a:ext cx="4967793" cy="1325559"/>
          </a:xfrm>
        </p:spPr>
        <p:txBody>
          <a:bodyPr>
            <a:normAutofit/>
          </a:bodyPr>
          <a:lstStyle/>
          <a:p>
            <a:r>
              <a:rPr lang="en-GB" sz="3200" b="1" u="sng" dirty="0"/>
              <a:t>Supporting Positive Behaviour</a:t>
            </a:r>
          </a:p>
        </p:txBody>
      </p:sp>
      <p:sp>
        <p:nvSpPr>
          <p:cNvPr id="8" name="Rectangle 7">
            <a:extLst>
              <a:ext uri="{FF2B5EF4-FFF2-40B4-BE49-F238E27FC236}">
                <a16:creationId xmlns:a16="http://schemas.microsoft.com/office/drawing/2014/main" id="{4EB31DF5-E24D-CF87-366A-FF87871B7674}"/>
              </a:ext>
            </a:extLst>
          </p:cNvPr>
          <p:cNvSpPr/>
          <p:nvPr/>
        </p:nvSpPr>
        <p:spPr>
          <a:xfrm>
            <a:off x="320511" y="2909980"/>
            <a:ext cx="4392891" cy="2733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Mobile Phones</a:t>
            </a:r>
          </a:p>
        </p:txBody>
      </p:sp>
      <p:pic>
        <p:nvPicPr>
          <p:cNvPr id="6" name="Picture 18" descr="A picture containing text, clipart&#10;&#10;Description automatically generated">
            <a:extLst>
              <a:ext uri="{FF2B5EF4-FFF2-40B4-BE49-F238E27FC236}">
                <a16:creationId xmlns:a16="http://schemas.microsoft.com/office/drawing/2014/main" id="{43DD28D3-6DC7-37F7-B086-8D20A4A5448D}"/>
              </a:ext>
            </a:extLst>
          </p:cNvPr>
          <p:cNvPicPr>
            <a:picLocks noChangeAspect="1"/>
          </p:cNvPicPr>
          <p:nvPr/>
        </p:nvPicPr>
        <p:blipFill>
          <a:blip r:embed="rId2"/>
          <a:stretch>
            <a:fillRect/>
          </a:stretch>
        </p:blipFill>
        <p:spPr>
          <a:xfrm>
            <a:off x="10649043" y="218219"/>
            <a:ext cx="1420322" cy="1420322"/>
          </a:xfrm>
          <a:prstGeom prst="rect">
            <a:avLst/>
          </a:prstGeom>
          <a:noFill/>
          <a:ln cap="flat">
            <a:noFill/>
          </a:ln>
        </p:spPr>
      </p:pic>
      <p:sp>
        <p:nvSpPr>
          <p:cNvPr id="9" name="TextBox 8"/>
          <p:cNvSpPr txBox="1"/>
          <p:nvPr/>
        </p:nvSpPr>
        <p:spPr>
          <a:xfrm>
            <a:off x="4929794" y="5287522"/>
            <a:ext cx="5035395" cy="984885"/>
          </a:xfrm>
          <a:prstGeom prst="rect">
            <a:avLst/>
          </a:prstGeom>
          <a:noFill/>
        </p:spPr>
        <p:txBody>
          <a:bodyPr wrap="square" rtlCol="0">
            <a:spAutoFit/>
          </a:bodyPr>
          <a:lstStyle/>
          <a:p>
            <a:pPr lvl="1"/>
            <a:r>
              <a:rPr lang="en-GB" sz="2000"/>
              <a:t>Do pupils need a mobile phone to attend Wallace Hall? </a:t>
            </a:r>
            <a:r>
              <a:rPr lang="en-GB" sz="2000" b="1" u="sng"/>
              <a:t>No! </a:t>
            </a:r>
          </a:p>
          <a:p>
            <a:endParaRPr lang="en-GB" dirty="0"/>
          </a:p>
        </p:txBody>
      </p:sp>
      <p:pic>
        <p:nvPicPr>
          <p:cNvPr id="3" name="Picture 2"/>
          <p:cNvPicPr>
            <a:picLocks noChangeAspect="1"/>
          </p:cNvPicPr>
          <p:nvPr/>
        </p:nvPicPr>
        <p:blipFill rotWithShape="1">
          <a:blip r:embed="rId3"/>
          <a:srcRect l="36051" t="25933" r="41089" b="19654"/>
          <a:stretch/>
        </p:blipFill>
        <p:spPr>
          <a:xfrm>
            <a:off x="5705501" y="556182"/>
            <a:ext cx="3483980" cy="4664598"/>
          </a:xfrm>
          <a:prstGeom prst="rect">
            <a:avLst/>
          </a:prstGeom>
        </p:spPr>
      </p:pic>
    </p:spTree>
    <p:extLst>
      <p:ext uri="{BB962C8B-B14F-4D97-AF65-F5344CB8AC3E}">
        <p14:creationId xmlns:p14="http://schemas.microsoft.com/office/powerpoint/2010/main" val="112144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7A5E-4939-AD5C-84E7-AD9A4984F7B6}"/>
              </a:ext>
            </a:extLst>
          </p:cNvPr>
          <p:cNvSpPr>
            <a:spLocks noGrp="1"/>
          </p:cNvSpPr>
          <p:nvPr>
            <p:ph type="title"/>
          </p:nvPr>
        </p:nvSpPr>
        <p:spPr>
          <a:xfrm>
            <a:off x="77748" y="556182"/>
            <a:ext cx="4967793" cy="1325559"/>
          </a:xfrm>
        </p:spPr>
        <p:txBody>
          <a:bodyPr/>
          <a:lstStyle/>
          <a:p>
            <a:r>
              <a:rPr lang="en-GB" u="sng" dirty="0"/>
              <a:t>House System and House Points</a:t>
            </a:r>
          </a:p>
        </p:txBody>
      </p:sp>
      <p:pic>
        <p:nvPicPr>
          <p:cNvPr id="6" name="Picture 18" descr="A picture containing text, clipart&#10;&#10;Description automatically generated">
            <a:extLst>
              <a:ext uri="{FF2B5EF4-FFF2-40B4-BE49-F238E27FC236}">
                <a16:creationId xmlns:a16="http://schemas.microsoft.com/office/drawing/2014/main" id="{43DD28D3-6DC7-37F7-B086-8D20A4A5448D}"/>
              </a:ext>
            </a:extLst>
          </p:cNvPr>
          <p:cNvPicPr>
            <a:picLocks noChangeAspect="1"/>
          </p:cNvPicPr>
          <p:nvPr/>
        </p:nvPicPr>
        <p:blipFill>
          <a:blip r:embed="rId2"/>
          <a:stretch>
            <a:fillRect/>
          </a:stretch>
        </p:blipFill>
        <p:spPr>
          <a:xfrm>
            <a:off x="10693930" y="-1"/>
            <a:ext cx="1420322" cy="1881741"/>
          </a:xfrm>
          <a:prstGeom prst="rect">
            <a:avLst/>
          </a:prstGeom>
          <a:noFill/>
          <a:ln cap="flat">
            <a:noFill/>
          </a:ln>
        </p:spPr>
      </p:pic>
      <p:pic>
        <p:nvPicPr>
          <p:cNvPr id="3" name="Picture 2">
            <a:extLst>
              <a:ext uri="{FF2B5EF4-FFF2-40B4-BE49-F238E27FC236}">
                <a16:creationId xmlns:a16="http://schemas.microsoft.com/office/drawing/2014/main" id="{9AAA3FD4-C4D0-BB80-8BC7-E56906CAEDD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27832" y="1156739"/>
            <a:ext cx="2160157" cy="48028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preview">
            <a:extLst>
              <a:ext uri="{FF2B5EF4-FFF2-40B4-BE49-F238E27FC236}">
                <a16:creationId xmlns:a16="http://schemas.microsoft.com/office/drawing/2014/main" id="{C0FD5548-8CEB-6EE0-44FE-B8CD7ECC6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3684" y="1120740"/>
            <a:ext cx="2177469" cy="48388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56889" y="2581134"/>
            <a:ext cx="1320800" cy="218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Satchel One on the App Store">
            <a:extLst>
              <a:ext uri="{FF2B5EF4-FFF2-40B4-BE49-F238E27FC236}">
                <a16:creationId xmlns:a16="http://schemas.microsoft.com/office/drawing/2014/main" id="{F6786BD5-2A08-1F79-B9FA-3C88BB5517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52" t="16403" r="32794" b="16356"/>
          <a:stretch/>
        </p:blipFill>
        <p:spPr bwMode="auto">
          <a:xfrm>
            <a:off x="1388364" y="3067332"/>
            <a:ext cx="2160157" cy="263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7A5E-4939-AD5C-84E7-AD9A4984F7B6}"/>
              </a:ext>
            </a:extLst>
          </p:cNvPr>
          <p:cNvSpPr>
            <a:spLocks noGrp="1"/>
          </p:cNvSpPr>
          <p:nvPr>
            <p:ph type="title"/>
          </p:nvPr>
        </p:nvSpPr>
        <p:spPr>
          <a:xfrm>
            <a:off x="77748" y="556182"/>
            <a:ext cx="2482033" cy="1325559"/>
          </a:xfrm>
        </p:spPr>
        <p:txBody>
          <a:bodyPr>
            <a:normAutofit/>
          </a:bodyPr>
          <a:lstStyle/>
          <a:p>
            <a:r>
              <a:rPr lang="en-GB" sz="3200" b="1" u="sng" dirty="0"/>
              <a:t>Satchel One</a:t>
            </a:r>
          </a:p>
        </p:txBody>
      </p:sp>
      <p:pic>
        <p:nvPicPr>
          <p:cNvPr id="1026" name="Picture 2" descr="https://attachments.office.net/owa/gw10mackeuan%40ea.dumgal.sch.uk/service.svc/s/GetAttachmentThumbnail?id=AAMkADE4NWUyNDEyLWE4MDQtNDI2OS04ZGRiLWZiOTA0YjQzZjdkNQBGAAAAAAB2YIMAH6R2TKAInhcNIW6qBwD7IdB15uK2QaSaEsC%2BeSmXAAAAcdS9AACRxtC7kxUfS5D59xXODkRVAAqpI90oAAABEgAQAIN5OOGQa2lAgFTd7LeLoxg%3D&amp;thumbnailType=2&amp;token=eyJhbGciOiJSUzI1NiIsImtpZCI6IkEzMDVCMkU1Q0ZERjFGQTFBODgyNTU2MzM3NDhCQkNBRTAxNUU5OTIiLCJ0eXAiOiJKV1QiLCJ4NXQiOiJvd1d5NWNfZkg2R29nbFZqTjBpN3l1QVY2WkkifQ.eyJvcmlnaW4iOiJodHRwczovL291dGxvb2sub2ZmaWNlLmNvbSIsInVjIjoiNmIyOTlmNjgyNTcwNDk5OWI4YjkyYjNmNTNmZGZlYzMiLCJ2ZXIiOiJFeGNoYW5nZS5DYWxsYmFjay5WMSIsImFwcGN0eHNlbmRlciI6Ik93YURvd25sb2FkQGNjZDMyY2EzLTE2Y2UtNDI4Zi05NTQxLTM3MmQ2YjA1MTkyOSIsImlzc3JpbmciOiJXVyIsImFwcGN0eCI6IntcIm1zZXhjaHByb3RcIjpcIm93YVwiLFwicHVpZFwiOlwiMTE1MzgzNjI5NjIwNjk5MDgwNVwiLFwic2NvcGVcIjpcIk93YURvd25sb2FkXCIsXCJvaWRcIjpcIjQ3MDg0M2M0LTc2NzctNDdkMy1hYWVhLTI0YjRlYzk1MTAxY1wiLFwicHJpbWFyeXNpZFwiOlwiUy0xLTUtMjEtMjgxNDA1MzYwNi0xODc1OTc4NDkzLTQ2MDE5MC0xMDc2ODE5MVwifSIsIm5iZiI6MTczMDg5MDg0OCwiZXhwIjoxNzMwODkxMTQ4LCJpc3MiOiIwMDAwMDAwMi0wMDAwLTBmZjEtY2UwMC0wMDAwMDAwMDAwMDBAY2NkMzJjYTMtMTZjZS00MjhmLTk1NDEtMzcyZDZiMDUxOTI5IiwiYXVkIjoiMDAwMDAwMDItMDAwMC0wZmYxLWNlMDAtMDAwMDAwMDAwMDAwL2F0dGFjaG1lbnRzLm9mZmljZS5uZXRAY2NkMzJjYTMtMTZjZS00MjhmLTk1NDEtMzcyZDZiMDUxOTI5IiwiaGFwcCI6Im93YSJ9.dT2ldag2P_HlCeTic_YnZ0xVDq6702gEuQ2dRUoD38hsufRfPz3RJ6P6F01fmyPFZXPPcvRSMADJS67kzYLtNfYJbV0rmpb3AqkMbWdSzPi5iolR9OUmj1i2jqF0lsUQWz0DrdsJUFAmkUoT0TGQWkzlUdPvA0mhwzegOUMDtPSzIxGfBmGFHI3nvzR1EqkB1g7LR1eHPxL-Z0XE51P-uXdRsNQMzKCa9rJCQL5jTIAvuxU-OnzIuuf-AAPBv5GWGLHKAW0hCdoURi0As197y870r_50HigTyTAYGRD6WnStpU3j6PTamGJvhPdZOjdbUY-kXiwqgsv1Sm3oCKtdbg&amp;X-OWA-CANARY=wTQ4TWIu-DQAAAAAAAAAAPBfg4dS_twYUP5coIkKhJ5jzjpbHrt4iPTpG2Nu5Zn3dhpzKQnXUng.&amp;owa=outlook.office.com&amp;scriptVer=20241025003.31&amp;clientId=469570E0FC61403EBDDF26F15DC682CE&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616" y="99571"/>
            <a:ext cx="2570133" cy="55699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2791" y="1064880"/>
            <a:ext cx="651235" cy="316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https://attachments.office.net/owa/gw10mackeuan%40ea.dumgal.sch.uk/service.svc/s/GetAttachmentThumbnail?id=AAMkADE4NWUyNDEyLWE4MDQtNDI2OS04ZGRiLWZiOTA0YjQzZjdkNQBGAAAAAAB2YIMAH6R2TKAInhcNIW6qBwD7IdB15uK2QaSaEsC%2BeSmXAAAAcdS9AACRxtC7kxUfS5D59xXODkRVAAqpI90nAAABEgAQAJ1HYqWFVQZIja4GMYyv%2Fx8%3D&amp;thumbnailType=2&amp;token=eyJhbGciOiJSUzI1NiIsImtpZCI6IkEzMDVCMkU1Q0ZERjFGQTFBODgyNTU2MzM3NDhCQkNBRTAxNUU5OTIiLCJ0eXAiOiJKV1QiLCJ4NXQiOiJvd1d5NWNfZkg2R29nbFZqTjBpN3l1QVY2WkkifQ.eyJvcmlnaW4iOiJodHRwczovL291dGxvb2sub2ZmaWNlLmNvbSIsInVjIjoiNmIyOTlmNjgyNTcwNDk5OWI4YjkyYjNmNTNmZGZlYzMiLCJ2ZXIiOiJFeGNoYW5nZS5DYWxsYmFjay5WMSIsImFwcGN0eHNlbmRlciI6Ik93YURvd25sb2FkQGNjZDMyY2EzLTE2Y2UtNDI4Zi05NTQxLTM3MmQ2YjA1MTkyOSIsImlzc3JpbmciOiJXVyIsImFwcGN0eCI6IntcIm1zZXhjaHByb3RcIjpcIm93YVwiLFwicHVpZFwiOlwiMTE1MzgzNjI5NjIwNjk5MDgwNVwiLFwic2NvcGVcIjpcIk93YURvd25sb2FkXCIsXCJvaWRcIjpcIjQ3MDg0M2M0LTc2NzctNDdkMy1hYWVhLTI0YjRlYzk1MTAxY1wiLFwicHJpbWFyeXNpZFwiOlwiUy0xLTUtMjEtMjgxNDA1MzYwNi0xODc1OTc4NDkzLTQ2MDE5MC0xMDc2ODE5MVwifSIsIm5iZiI6MTczMDg5MDg0OCwiZXhwIjoxNzMwODkxMTQ4LCJpc3MiOiIwMDAwMDAwMi0wMDAwLTBmZjEtY2UwMC0wMDAwMDAwMDAwMDBAY2NkMzJjYTMtMTZjZS00MjhmLTk1NDEtMzcyZDZiMDUxOTI5IiwiYXVkIjoiMDAwMDAwMDItMDAwMC0wZmYxLWNlMDAtMDAwMDAwMDAwMDAwL2F0dGFjaG1lbnRzLm9mZmljZS5uZXRAY2NkMzJjYTMtMTZjZS00MjhmLTk1NDEtMzcyZDZiMDUxOTI5IiwiaGFwcCI6Im93YSJ9.dT2ldag2P_HlCeTic_YnZ0xVDq6702gEuQ2dRUoD38hsufRfPz3RJ6P6F01fmyPFZXPPcvRSMADJS67kzYLtNfYJbV0rmpb3AqkMbWdSzPi5iolR9OUmj1i2jqF0lsUQWz0DrdsJUFAmkUoT0TGQWkzlUdPvA0mhwzegOUMDtPSzIxGfBmGFHI3nvzR1EqkB1g7LR1eHPxL-Z0XE51P-uXdRsNQMzKCa9rJCQL5jTIAvuxU-OnzIuuf-AAPBv5GWGLHKAW0hCdoURi0As197y870r_50HigTyTAYGRD6WnStpU3j6PTamGJvhPdZOjdbUY-kXiwqgsv1Sm3oCKtdbg&amp;X-OWA-CANARY=wTQ4TWIu-DQAAAAAAAAAAAAASZNS_twYQ3jB3k4EuFKUnhxvD1fFWcU3_l2-LXkD8wl-lRn8F2Y.&amp;owa=outlook.office.com&amp;scriptVer=20241025003.31&amp;clientId=469570E0FC61403EBDDF26F15DC682CE&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749" y="99570"/>
            <a:ext cx="2625031" cy="5688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ttachments.office.net/owa/gw10mackeuan%40ea.dumgal.sch.uk/service.svc/s/GetAttachmentThumbnail?id=AAMkADE4NWUyNDEyLWE4MDQtNDI2OS04ZGRiLWZiOTA0YjQzZjdkNQBGAAAAAAB2YIMAH6R2TKAInhcNIW6qBwD7IdB15uK2QaSaEsC%2BeSmXAAAAcdS9AACRxtC7kxUfS5D59xXODkRVAAqpI90mAAABEgAQAETD4IsIr3hOk%2FRpTGXyYbQ%3D&amp;thumbnailType=2&amp;token=eyJhbGciOiJSUzI1NiIsImtpZCI6IkEzMDVCMkU1Q0ZERjFGQTFBODgyNTU2MzM3NDhCQkNBRTAxNUU5OTIiLCJ0eXAiOiJKV1QiLCJ4NXQiOiJvd1d5NWNfZkg2R29nbFZqTjBpN3l1QVY2WkkifQ.eyJvcmlnaW4iOiJodHRwczovL291dGxvb2sub2ZmaWNlLmNvbSIsInVjIjoiNmIyOTlmNjgyNTcwNDk5OWI4YjkyYjNmNTNmZGZlYzMiLCJ2ZXIiOiJFeGNoYW5nZS5DYWxsYmFjay5WMSIsImFwcGN0eHNlbmRlciI6Ik93YURvd25sb2FkQGNjZDMyY2EzLTE2Y2UtNDI4Zi05NTQxLTM3MmQ2YjA1MTkyOSIsImlzc3JpbmciOiJXVyIsImFwcGN0eCI6IntcIm1zZXhjaHByb3RcIjpcIm93YVwiLFwicHVpZFwiOlwiMTE1MzgzNjI5NjIwNjk5MDgwNVwiLFwic2NvcGVcIjpcIk93YURvd25sb2FkXCIsXCJvaWRcIjpcIjQ3MDg0M2M0LTc2NzctNDdkMy1hYWVhLTI0YjRlYzk1MTAxY1wiLFwicHJpbWFyeXNpZFwiOlwiUy0xLTUtMjEtMjgxNDA1MzYwNi0xODc1OTc4NDkzLTQ2MDE5MC0xMDc2ODE5MVwifSIsIm5iZiI6MTczMDg5MDg0OCwiZXhwIjoxNzMwODkxMTQ4LCJpc3MiOiIwMDAwMDAwMi0wMDAwLTBmZjEtY2UwMC0wMDAwMDAwMDAwMDBAY2NkMzJjYTMtMTZjZS00MjhmLTk1NDEtMzcyZDZiMDUxOTI5IiwiYXVkIjoiMDAwMDAwMDItMDAwMC0wZmYxLWNlMDAtMDAwMDAwMDAwMDAwL2F0dGFjaG1lbnRzLm9mZmljZS5uZXRAY2NkMzJjYTMtMTZjZS00MjhmLTk1NDEtMzcyZDZiMDUxOTI5IiwiaGFwcCI6Im93YSJ9.dT2ldag2P_HlCeTic_YnZ0xVDq6702gEuQ2dRUoD38hsufRfPz3RJ6P6F01fmyPFZXPPcvRSMADJS67kzYLtNfYJbV0rmpb3AqkMbWdSzPi5iolR9OUmj1i2jqF0lsUQWz0DrdsJUFAmkUoT0TGQWkzlUdPvA0mhwzegOUMDtPSzIxGfBmGFHI3nvzR1EqkB1g7LR1eHPxL-Z0XE51P-uXdRsNQMzKCa9rJCQL5jTIAvuxU-OnzIuuf-AAPBv5GWGLHKAW0hCdoURi0As197y870r_50HigTyTAYGRD6WnStpU3j6PTamGJvhPdZOjdbUY-kXiwqgsv1Sm3oCKtdbg&amp;X-OWA-CANARY=wTQ4TWIu-DQAAAAAAAAAAADgVslS_twYip9FFwBQpHlgdpiskTIWAzU38d4wTSvCagCsCXkfRxI.&amp;owa=outlook.office.com&amp;scriptVer=20241025003.31&amp;clientId=469570E0FC61403EBDDF26F15DC682CE&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780" y="99570"/>
            <a:ext cx="2625031" cy="56889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547F019-F129-69DA-576C-CA4FC20307B1}"/>
              </a:ext>
            </a:extLst>
          </p:cNvPr>
          <p:cNvSpPr txBox="1"/>
          <p:nvPr/>
        </p:nvSpPr>
        <p:spPr>
          <a:xfrm>
            <a:off x="436650" y="2474536"/>
            <a:ext cx="2818068" cy="4154984"/>
          </a:xfrm>
          <a:prstGeom prst="rect">
            <a:avLst/>
          </a:prstGeom>
          <a:noFill/>
        </p:spPr>
        <p:txBody>
          <a:bodyPr wrap="square">
            <a:spAutoFit/>
          </a:bodyPr>
          <a:lstStyle/>
          <a:p>
            <a:r>
              <a:rPr lang="en-GB" sz="2400" i="1" dirty="0">
                <a:solidFill>
                  <a:srgbClr val="FF0000"/>
                </a:solidFill>
              </a:rPr>
              <a:t>“The use of these digital platforms supports young people to study independently and take greater responsibility for their learning.”</a:t>
            </a:r>
          </a:p>
          <a:p>
            <a:endParaRPr lang="en-GB" sz="2400" i="1" dirty="0">
              <a:solidFill>
                <a:srgbClr val="FF0000"/>
              </a:solidFill>
            </a:endParaRPr>
          </a:p>
          <a:p>
            <a:r>
              <a:rPr lang="en-GB" sz="2400" i="1" dirty="0">
                <a:solidFill>
                  <a:srgbClr val="FF0000"/>
                </a:solidFill>
              </a:rPr>
              <a:t>(HMIE Inspection Report, 2025)</a:t>
            </a:r>
          </a:p>
        </p:txBody>
      </p:sp>
    </p:spTree>
    <p:extLst>
      <p:ext uri="{BB962C8B-B14F-4D97-AF65-F5344CB8AC3E}">
        <p14:creationId xmlns:p14="http://schemas.microsoft.com/office/powerpoint/2010/main" val="15670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807" y="478576"/>
            <a:ext cx="5326948" cy="514847"/>
          </a:xfrm>
        </p:spPr>
        <p:txBody>
          <a:bodyPr>
            <a:normAutofit fontScale="90000"/>
          </a:bodyPr>
          <a:lstStyle/>
          <a:p>
            <a:r>
              <a:rPr lang="en-GB" b="1" u="sng" dirty="0"/>
              <a:t>School Transport</a:t>
            </a:r>
          </a:p>
        </p:txBody>
      </p:sp>
      <p:sp>
        <p:nvSpPr>
          <p:cNvPr id="3" name="Content Placeholder 2"/>
          <p:cNvSpPr>
            <a:spLocks noGrp="1"/>
          </p:cNvSpPr>
          <p:nvPr>
            <p:ph idx="1"/>
          </p:nvPr>
        </p:nvSpPr>
        <p:spPr>
          <a:xfrm>
            <a:off x="993423" y="993423"/>
            <a:ext cx="9581444" cy="4797779"/>
          </a:xfrm>
        </p:spPr>
        <p:txBody>
          <a:bodyPr vert="horz" lIns="91440" tIns="45720" rIns="91440" bIns="45720" rtlCol="0" anchor="t">
            <a:noAutofit/>
          </a:bodyPr>
          <a:lstStyle/>
          <a:p>
            <a:pPr marL="342900" indent="-342900">
              <a:buFont typeface="Arial" panose="020B0604020202020204" pitchFamily="34" charset="0"/>
              <a:buChar char="•"/>
            </a:pPr>
            <a:r>
              <a:rPr lang="en-GB" sz="2400" dirty="0">
                <a:solidFill>
                  <a:schemeClr val="tx1"/>
                </a:solidFill>
              </a:rPr>
              <a:t>School Transport service run by D+G Council</a:t>
            </a:r>
          </a:p>
          <a:p>
            <a:pPr marL="342900" indent="-342900">
              <a:buFont typeface="Arial" panose="020B0604020202020204" pitchFamily="34" charset="0"/>
              <a:buChar char="•"/>
            </a:pPr>
            <a:r>
              <a:rPr lang="en-GB" sz="2400" dirty="0">
                <a:solidFill>
                  <a:schemeClr val="tx1"/>
                </a:solidFill>
              </a:rPr>
              <a:t>Pupils are entitled to transport if they live outwith 3 miles from the school are within the catchment area</a:t>
            </a:r>
          </a:p>
          <a:p>
            <a:pPr marL="342900" indent="-342900">
              <a:buFont typeface="Arial" panose="020B0604020202020204" pitchFamily="34" charset="0"/>
              <a:buChar char="•"/>
            </a:pPr>
            <a:r>
              <a:rPr lang="en-GB" sz="2400" dirty="0">
                <a:solidFill>
                  <a:schemeClr val="tx1"/>
                </a:solidFill>
              </a:rPr>
              <a:t>Parents responsibility to transport pupils to nearest bus stop</a:t>
            </a:r>
          </a:p>
          <a:p>
            <a:pPr marL="342900" indent="-342900">
              <a:buFont typeface="Arial" panose="020B0604020202020204" pitchFamily="34" charset="0"/>
              <a:buChar char="•"/>
            </a:pPr>
            <a:r>
              <a:rPr lang="en-GB" sz="2400" dirty="0">
                <a:solidFill>
                  <a:schemeClr val="tx1"/>
                </a:solidFill>
              </a:rPr>
              <a:t>Non-entitled pupils that live within 3 miles can apply for Grace and Favour places on existing buses</a:t>
            </a:r>
          </a:p>
          <a:p>
            <a:pPr marL="342900" indent="-342900">
              <a:buFont typeface="Arial" panose="020B0604020202020204" pitchFamily="34" charset="0"/>
              <a:buChar char="•"/>
            </a:pPr>
            <a:r>
              <a:rPr lang="en-GB" sz="2400" dirty="0">
                <a:solidFill>
                  <a:schemeClr val="tx1"/>
                </a:solidFill>
              </a:rPr>
              <a:t>Pupils outwith catchment will have to make their own travel arrangements usually using the 236 or 246 buses</a:t>
            </a:r>
          </a:p>
          <a:p>
            <a:pPr marL="0" indent="0">
              <a:buNone/>
            </a:pPr>
            <a:endParaRPr lang="en-GB" sz="2400" dirty="0">
              <a:ea typeface="Calibri"/>
              <a:cs typeface="Calibri"/>
            </a:endParaRPr>
          </a:p>
        </p:txBody>
      </p:sp>
    </p:spTree>
    <p:extLst>
      <p:ext uri="{BB962C8B-B14F-4D97-AF65-F5344CB8AC3E}">
        <p14:creationId xmlns:p14="http://schemas.microsoft.com/office/powerpoint/2010/main" val="315827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69E67D-981C-8F8E-0871-51F23257B9D3}"/>
              </a:ext>
            </a:extLst>
          </p:cNvPr>
          <p:cNvSpPr>
            <a:spLocks noGrp="1"/>
          </p:cNvSpPr>
          <p:nvPr>
            <p:ph type="title"/>
          </p:nvPr>
        </p:nvSpPr>
        <p:spPr>
          <a:xfrm>
            <a:off x="322412" y="398469"/>
            <a:ext cx="4967793" cy="1325559"/>
          </a:xfrm>
        </p:spPr>
        <p:txBody>
          <a:bodyPr/>
          <a:lstStyle/>
          <a:p>
            <a:r>
              <a:rPr lang="en-GB" b="1" u="sng" dirty="0"/>
              <a:t>Raising Attainment and Achievement</a:t>
            </a:r>
            <a:endParaRPr lang="en-GB" b="1" u="sng" dirty="0">
              <a:ea typeface="Calibri Light"/>
              <a:cs typeface="Calibri Light"/>
            </a:endParaRPr>
          </a:p>
        </p:txBody>
      </p:sp>
      <p:sp>
        <p:nvSpPr>
          <p:cNvPr id="11" name="Rectangle 10">
            <a:extLst>
              <a:ext uri="{FF2B5EF4-FFF2-40B4-BE49-F238E27FC236}">
                <a16:creationId xmlns:a16="http://schemas.microsoft.com/office/drawing/2014/main" id="{C6DE1EEC-321A-D08D-277C-D8BF8B895DFF}"/>
              </a:ext>
            </a:extLst>
          </p:cNvPr>
          <p:cNvSpPr/>
          <p:nvPr/>
        </p:nvSpPr>
        <p:spPr>
          <a:xfrm>
            <a:off x="320511" y="2909980"/>
            <a:ext cx="4392891" cy="2733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Recognising Wider Achievement</a:t>
            </a:r>
          </a:p>
        </p:txBody>
      </p:sp>
      <p:pic>
        <p:nvPicPr>
          <p:cNvPr id="2050" name="Picture 2" descr="https://attachments.office.net/owa/gw10mackeuan%40ea.dumgal.sch.uk/service.svc/s/GetAttachmentThumbnail?id=AAMkADE4NWUyNDEyLWE4MDQtNDI2OS04ZGRiLWZiOTA0YjQzZjdkNQBGAAAAAAB2YIMAH6R2TKAInhcNIW6qBwD7IdB15uK2QaSaEsC%2BeSmXAAAAcdS9AACRxtC7kxUfS5D59xXODkRVAAqpI91GAAABEgAQALf%2FOqfcyaNIvQhYzmcI3HQ%3D&amp;thumbnailType=2&amp;token=eyJhbGciOiJSUzI1NiIsImtpZCI6IkEzMDVCMkU1Q0ZERjFGQTFBODgyNTU2MzM3NDhCQkNBRTAxNUU5OTIiLCJ0eXAiOiJKV1QiLCJ4NXQiOiJvd1d5NWNfZkg2R29nbFZqTjBpN3l1QVY2WkkifQ.eyJvcmlnaW4iOiJodHRwczovL291dGxvb2sub2ZmaWNlLmNvbSIsInVjIjoiNmIyOTlmNjgyNTcwNDk5OWI4YjkyYjNmNTNmZGZlYzMiLCJ2ZXIiOiJFeGNoYW5nZS5DYWxsYmFjay5WMSIsImFwcGN0eHNlbmRlciI6Ik93YURvd25sb2FkQGNjZDMyY2EzLTE2Y2UtNDI4Zi05NTQxLTM3MmQ2YjA1MTkyOSIsImlzc3JpbmciOiJXVyIsImFwcGN0eCI6IntcIm1zZXhjaHByb3RcIjpcIm93YVwiLFwicHVpZFwiOlwiMTE1MzgzNjI5NjIwNjk5MDgwNVwiLFwic2NvcGVcIjpcIk93YURvd25sb2FkXCIsXCJvaWRcIjpcIjQ3MDg0M2M0LTc2NzctNDdkMy1hYWVhLTI0YjRlYzk1MTAxY1wiLFwicHJpbWFyeXNpZFwiOlwiUy0xLTUtMjEtMjgxNDA1MzYwNi0xODc1OTc4NDkzLTQ2MDE5MC0xMDc2ODE5MVwifSIsIm5iZiI6MTczMDkxMzY3NCwiZXhwIjoxNzMwOTEzOTc0LCJpc3MiOiIwMDAwMDAwMi0wMDAwLTBmZjEtY2UwMC0wMDAwMDAwMDAwMDBAY2NkMzJjYTMtMTZjZS00MjhmLTk1NDEtMzcyZDZiMDUxOTI5IiwiYXVkIjoiMDAwMDAwMDItMDAwMC0wZmYxLWNlMDAtMDAwMDAwMDAwMDAwL2F0dGFjaG1lbnRzLm9mZmljZS5uZXRAY2NkMzJjYTMtMTZjZS00MjhmLTk1NDEtMzcyZDZiMDUxOTI5IiwiaGFwcCI6Im93YSJ9.BTR2k0RTOLaE8LB1-rgG7mZgOZKjF97AgJezsDYki8m6iivVJ-YkN3eClsWDJ9AVpXqV09KiyTK_sj0_0COh0Rh8ZQmEjwq2Qj8AJR7k9thGlPhrvuF4HsNEEpXS1yiFkVe6aHPa6wZ-km3lTtLDe7hlzcKTIKNKB6ScOKiwEWQApjG2jWeNGpiiCW-fBxl5nSdsXlkcwoBXkz8Qlg_GtlesY7dIFfh-OgYDs4WZChks8IY9RibxFK_BUprPQbLix7XM-egWJ5KR4bN7-s_1v_sV2ll6flzZ_772ujFPSv02NSGxNGEbAHwiAE9f22oPUtd3AMei01X9ygFFlzkv9g&amp;X-OWA-CANARY=wTQ4TWIu-DQAAAAAAAAAANCyK4WH_twY3xHo8INW766Qw93b4EECNSaDTzUg7oi-27ofkP6ou34.&amp;owa=outlook.office.com&amp;scriptVer=20241025003.31&amp;clientId=469570E0FC61403EBDDF26F15DC682CE&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l="-1" t="36012" r="211" b="33628"/>
          <a:stretch/>
        </p:blipFill>
        <p:spPr bwMode="auto">
          <a:xfrm>
            <a:off x="4878465" y="1614310"/>
            <a:ext cx="6875588" cy="452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3565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84c02a-e030-459c-9fdd-1b9d75a5d488">
      <Terms xmlns="http://schemas.microsoft.com/office/infopath/2007/PartnerControls"/>
    </lcf76f155ced4ddcb4097134ff3c332f>
    <TaxCatchAll xmlns="809479bd-c98e-4651-966e-6b0ce6254c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4FE5391E0BCD42B6CA51C7EAD6BEF0" ma:contentTypeVersion="16" ma:contentTypeDescription="Create a new document." ma:contentTypeScope="" ma:versionID="14cd1d0943b8c2920543200ed46a8d57">
  <xsd:schema xmlns:xsd="http://www.w3.org/2001/XMLSchema" xmlns:xs="http://www.w3.org/2001/XMLSchema" xmlns:p="http://schemas.microsoft.com/office/2006/metadata/properties" xmlns:ns2="5384c02a-e030-459c-9fdd-1b9d75a5d488" xmlns:ns3="809479bd-c98e-4651-966e-6b0ce6254c03" targetNamespace="http://schemas.microsoft.com/office/2006/metadata/properties" ma:root="true" ma:fieldsID="530c3e88c7730157412819226e92b7f8" ns2:_="" ns3:_="">
    <xsd:import namespace="5384c02a-e030-459c-9fdd-1b9d75a5d488"/>
    <xsd:import namespace="809479bd-c98e-4651-966e-6b0ce6254c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4c02a-e030-459c-9fdd-1b9d75a5d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9479bd-c98e-4651-966e-6b0ce6254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2ed7c5-f13b-4879-949f-e29791242bed}" ma:internalName="TaxCatchAll" ma:showField="CatchAllData" ma:web="809479bd-c98e-4651-966e-6b0ce6254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916FE-8734-4D84-AD10-06E0D1D9C0BE}">
  <ds:schemaRefs>
    <ds:schemaRef ds:uri="http://purl.org/dc/terms/"/>
    <ds:schemaRef ds:uri="http://schemas.microsoft.com/office/infopath/2007/PartnerControls"/>
    <ds:schemaRef ds:uri="5384c02a-e030-459c-9fdd-1b9d75a5d488"/>
    <ds:schemaRef ds:uri="http://purl.org/dc/dcmitype/"/>
    <ds:schemaRef ds:uri="http://schemas.microsoft.com/office/2006/documentManagement/types"/>
    <ds:schemaRef ds:uri="http://purl.org/dc/elements/1.1/"/>
    <ds:schemaRef ds:uri="809479bd-c98e-4651-966e-6b0ce6254c03"/>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0B6BA3C-67F0-49D0-A702-3B11C55BC6E6}">
  <ds:schemaRefs>
    <ds:schemaRef ds:uri="http://schemas.microsoft.com/sharepoint/v3/contenttype/forms"/>
  </ds:schemaRefs>
</ds:datastoreItem>
</file>

<file path=customXml/itemProps3.xml><?xml version="1.0" encoding="utf-8"?>
<ds:datastoreItem xmlns:ds="http://schemas.openxmlformats.org/officeDocument/2006/customXml" ds:itemID="{C046EFF6-7C76-405D-973D-CFFB229AD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4c02a-e030-459c-9fdd-1b9d75a5d488"/>
    <ds:schemaRef ds:uri="809479bd-c98e-4651-966e-6b0ce6254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12064</TotalTime>
  <Words>828</Words>
  <Application>Microsoft Office PowerPoint</Application>
  <PresentationFormat>Widescreen</PresentationFormat>
  <Paragraphs>123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Tenorite</vt:lpstr>
      <vt:lpstr>Office 2013 - 2022 Theme</vt:lpstr>
      <vt:lpstr>  Wallace Hall Academy</vt:lpstr>
      <vt:lpstr>Wallace Hall Academy – School Context</vt:lpstr>
      <vt:lpstr>Principles of an effective Lesson</vt:lpstr>
      <vt:lpstr>Supporting Positive Behaviour</vt:lpstr>
      <vt:lpstr>Supporting Positive Behaviour</vt:lpstr>
      <vt:lpstr>House System and House Points</vt:lpstr>
      <vt:lpstr>Satchel One</vt:lpstr>
      <vt:lpstr>School Transport</vt:lpstr>
      <vt:lpstr>Raising Attainment and Achievement</vt:lpstr>
      <vt:lpstr>PowerPoint Presentation</vt:lpstr>
      <vt:lpstr>Wellbeing, Equality and Inclusion</vt:lpstr>
      <vt:lpstr>Pupil Support Team </vt:lpstr>
      <vt:lpstr>Transition Timeline</vt:lpstr>
      <vt:lpstr>PowerPoint Presentation</vt:lpstr>
      <vt:lpstr>Enhanced Transition</vt:lpstr>
      <vt:lpstr>Targeted support </vt:lpstr>
      <vt:lpstr>Learning Support Team </vt:lpstr>
      <vt:lpstr>PowerPoint Presentation</vt:lpstr>
      <vt:lpstr>  What happens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all at Wallace Hall Academy</dc:title>
  <dc:creator>Mrs Flint</dc:creator>
  <cp:lastModifiedBy>Euan Mack</cp:lastModifiedBy>
  <cp:revision>186</cp:revision>
  <cp:lastPrinted>2022-11-23T09:08:54Z</cp:lastPrinted>
  <dcterms:created xsi:type="dcterms:W3CDTF">2022-11-21T20:27:19Z</dcterms:created>
  <dcterms:modified xsi:type="dcterms:W3CDTF">2025-09-19T09:16:57Z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0x010100694FE5391E0BCD42B6CA51C7EAD6BEF0</vt:lpwstr>
  </property>
  <property fmtid="{D5CDD505-2E9C-101B-9397-08002B2CF9AE}" pid="3" name="MediaServiceImageTags">
    <vt:lpwstr/>
  </property>
</Properties>
</file>