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27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9244-F3B9-4CD6-BDCD-6EE559E63F3C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F063-EA4A-4572-9931-D1A32732B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1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9244-F3B9-4CD6-BDCD-6EE559E63F3C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F063-EA4A-4572-9931-D1A32732B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9244-F3B9-4CD6-BDCD-6EE559E63F3C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F063-EA4A-4572-9931-D1A32732B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251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9244-F3B9-4CD6-BDCD-6EE559E63F3C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F063-EA4A-4572-9931-D1A32732B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16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9244-F3B9-4CD6-BDCD-6EE559E63F3C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F063-EA4A-4572-9931-D1A32732B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36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9244-F3B9-4CD6-BDCD-6EE559E63F3C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F063-EA4A-4572-9931-D1A32732B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84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9244-F3B9-4CD6-BDCD-6EE559E63F3C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F063-EA4A-4572-9931-D1A32732B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96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9244-F3B9-4CD6-BDCD-6EE559E63F3C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F063-EA4A-4572-9931-D1A32732B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65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9244-F3B9-4CD6-BDCD-6EE559E63F3C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F063-EA4A-4572-9931-D1A32732B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56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9244-F3B9-4CD6-BDCD-6EE559E63F3C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F063-EA4A-4572-9931-D1A32732B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77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9244-F3B9-4CD6-BDCD-6EE559E63F3C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F063-EA4A-4572-9931-D1A32732B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2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D9244-F3B9-4CD6-BDCD-6EE559E63F3C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CF063-EA4A-4572-9931-D1A32732B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83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67326" y="0"/>
            <a:ext cx="4315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/>
              <a:t>Wallace Hall Academy</a:t>
            </a:r>
          </a:p>
          <a:p>
            <a:pPr algn="ctr"/>
            <a:r>
              <a:rPr lang="en-GB" sz="1400" b="1" u="sng" dirty="0" smtClean="0"/>
              <a:t>Study Support Timetable – </a:t>
            </a:r>
            <a:r>
              <a:rPr lang="en-GB" sz="1400" b="1" u="sng" dirty="0" smtClean="0"/>
              <a:t>2023-2024</a:t>
            </a:r>
            <a:endParaRPr lang="en-GB" sz="1400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8560" y="523220"/>
          <a:ext cx="6603081" cy="9363951"/>
        </p:xfrm>
        <a:graphic>
          <a:graphicData uri="http://schemas.openxmlformats.org/drawingml/2006/table">
            <a:tbl>
              <a:tblPr/>
              <a:tblGrid>
                <a:gridCol w="1100640">
                  <a:extLst>
                    <a:ext uri="{9D8B030D-6E8A-4147-A177-3AD203B41FA5}">
                      <a16:colId xmlns:a16="http://schemas.microsoft.com/office/drawing/2014/main" val="3995820513"/>
                    </a:ext>
                  </a:extLst>
                </a:gridCol>
                <a:gridCol w="1636295">
                  <a:extLst>
                    <a:ext uri="{9D8B030D-6E8A-4147-A177-3AD203B41FA5}">
                      <a16:colId xmlns:a16="http://schemas.microsoft.com/office/drawing/2014/main" val="2158328522"/>
                    </a:ext>
                  </a:extLst>
                </a:gridCol>
                <a:gridCol w="834189">
                  <a:extLst>
                    <a:ext uri="{9D8B030D-6E8A-4147-A177-3AD203B41FA5}">
                      <a16:colId xmlns:a16="http://schemas.microsoft.com/office/drawing/2014/main" val="2964552709"/>
                    </a:ext>
                  </a:extLst>
                </a:gridCol>
                <a:gridCol w="615973">
                  <a:extLst>
                    <a:ext uri="{9D8B030D-6E8A-4147-A177-3AD203B41FA5}">
                      <a16:colId xmlns:a16="http://schemas.microsoft.com/office/drawing/2014/main" val="3054620847"/>
                    </a:ext>
                  </a:extLst>
                </a:gridCol>
                <a:gridCol w="1341164">
                  <a:extLst>
                    <a:ext uri="{9D8B030D-6E8A-4147-A177-3AD203B41FA5}">
                      <a16:colId xmlns:a16="http://schemas.microsoft.com/office/drawing/2014/main" val="1355240622"/>
                    </a:ext>
                  </a:extLst>
                </a:gridCol>
                <a:gridCol w="1074820">
                  <a:extLst>
                    <a:ext uri="{9D8B030D-6E8A-4147-A177-3AD203B41FA5}">
                      <a16:colId xmlns:a16="http://schemas.microsoft.com/office/drawing/2014/main" val="9672457"/>
                    </a:ext>
                  </a:extLst>
                </a:gridCol>
              </a:tblGrid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Where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929044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 &amp; IT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 &amp; 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Park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A2023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039900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Applications Of Maths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Watt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A0007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78883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Applications Of Maths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Watt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A0007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(1330-1357)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209314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Applications Of Maths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Stirling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A0005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578502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Applications Of Maths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Graham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A0009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(1330-1357)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524628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 and Design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Higher &amp; Advanced 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Simpson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A1031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&amp; Wednesday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686184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 and Design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 &amp; 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Black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A1030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  <a:t>Any Lunchtime bar Tuesday 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(1330-1357)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566478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 &amp; 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Belford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A2010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677388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Management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 &amp; 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Young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A2024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554563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Chemistry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 &amp; 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Hunter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A2017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372028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Computing Science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 &amp; 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Bell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A2025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(1330-1357)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656556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&amp; Manufacture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5, Higher &amp; Advanced 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McKenna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A0024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294872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Drama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 &amp; 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Griffin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Drama Studio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 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598516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Engineering Science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5, Higher &amp; Advanced 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Lees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A0034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 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442026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McClair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A1017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Lunchtime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20511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Higher (by appointment only)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Carson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A1013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1550-1630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360590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Pape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A1016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071434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Pape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A1016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 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690967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Higher (by appointment only)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Brown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A1015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Lunchtime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(1330-1357)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110803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 (by appointment only)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Robertson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A1014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(1330-1357)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490391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French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5, Higher &amp; Advanced 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Linh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A2019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(1330-1357)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67357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Geography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 &amp; 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Miller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A2014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211798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Graphic Communication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5, Higher &amp; Advanced 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Corrigan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A0018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057594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History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 &amp; 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Gray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A1012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042267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Mathematics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Watt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A0007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394658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Mathematics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Watt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A0007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(1330-1357)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080909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Mathematics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Bruce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A0013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(1330-1357)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24390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Mathematics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 &amp; Advanced 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Blair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A2016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761528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Modern Studies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 &amp; 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Stuart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A1007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248436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Music 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5, Higher &amp; Advanced 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Girvan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A1018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324729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Steele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Classroom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750542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Lindsay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Classroom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(1330-1357)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690708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Photography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Simpson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A1031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&amp; Wednesday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551001"/>
                  </a:ext>
                </a:extLst>
              </a:tr>
              <a:tr h="2637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Physics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5 &amp; Higher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Evans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A2005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1545-1645</a:t>
                      </a:r>
                    </a:p>
                  </a:txBody>
                  <a:tcPr marL="6102" marR="6102" marT="6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578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833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407</Words>
  <Application>Microsoft Office PowerPoint</Application>
  <PresentationFormat>A4 Paper (210x297 mm)</PresentationFormat>
  <Paragraphs>212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Dumfries and Galloway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PAUL.MCCLAIR</dc:creator>
  <cp:lastModifiedBy>PAUL.MCCLAIR</cp:lastModifiedBy>
  <cp:revision>1</cp:revision>
  <dcterms:created xsi:type="dcterms:W3CDTF">2023-09-29T15:36:42Z</dcterms:created>
  <dcterms:modified xsi:type="dcterms:W3CDTF">2023-09-29T15:37:13Z</dcterms:modified>
</cp:coreProperties>
</file>